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image/gif" Extension="gif"/>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9144000"/>
  <p:notesSz cx="6858000" cy="9296400"/>
  <p:embeddedFontLst>
    <p:embeddedFont>
      <p:font typeface="Palatino Linotype"/>
      <p:regular r:id="rId38"/>
      <p:bold r:id="rId39"/>
      <p:italic r:id="rId40"/>
      <p:boldItalic r:id="rId41"/>
    </p:embeddedFont>
    <p:embeddedFont>
      <p:font typeface="Century Gothic"/>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928">
          <p15:clr>
            <a:srgbClr val="A4A3A4"/>
          </p15:clr>
        </p15:guide>
        <p15:guide id="2" pos="2160">
          <p15:clr>
            <a:srgbClr val="A4A3A4"/>
          </p15:clr>
        </p15:guide>
      </p15:notesGuideLst>
    </p:ext>
    <p:ext uri="GoogleSlidesCustomDataVersion2">
      <go:slidesCustomData xmlns:go="http://customooxmlschemas.google.com/" r:id="rId46" roundtripDataSignature="AMtx7mjbjnLw4LiKATQefuZAiCo+WlSN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928"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PalatinoLinotype-italic.fntdata"/><Relationship Id="rId20" Type="http://schemas.openxmlformats.org/officeDocument/2006/relationships/slide" Target="slides/slide15.xml"/><Relationship Id="rId42" Type="http://schemas.openxmlformats.org/officeDocument/2006/relationships/font" Target="fonts/CenturyGothic-regular.fntdata"/><Relationship Id="rId41" Type="http://schemas.openxmlformats.org/officeDocument/2006/relationships/font" Target="fonts/PalatinoLinotype-boldItalic.fntdata"/><Relationship Id="rId22" Type="http://schemas.openxmlformats.org/officeDocument/2006/relationships/slide" Target="slides/slide17.xml"/><Relationship Id="rId44" Type="http://schemas.openxmlformats.org/officeDocument/2006/relationships/font" Target="fonts/CenturyGothic-italic.fntdata"/><Relationship Id="rId21" Type="http://schemas.openxmlformats.org/officeDocument/2006/relationships/slide" Target="slides/slide16.xml"/><Relationship Id="rId43" Type="http://schemas.openxmlformats.org/officeDocument/2006/relationships/font" Target="fonts/CenturyGothic-bold.fntdata"/><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font" Target="fonts/CenturyGothic-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PalatinoLinotype-bold.fntdata"/><Relationship Id="rId16" Type="http://schemas.openxmlformats.org/officeDocument/2006/relationships/slide" Target="slides/slide11.xml"/><Relationship Id="rId38" Type="http://schemas.openxmlformats.org/officeDocument/2006/relationships/font" Target="fonts/PalatinoLinotype-regular.fntdata"/><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13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4" name="Google Shape;4;n"/>
          <p:cNvSpPr txBox="1"/>
          <p:nvPr>
            <p:ph idx="10" type="dt"/>
          </p:nvPr>
        </p:nvSpPr>
        <p:spPr>
          <a:xfrm>
            <a:off x="3884613" y="0"/>
            <a:ext cx="2971800" cy="465139"/>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5" name="Google Shape;5;n"/>
          <p:cNvSpPr/>
          <p:nvPr>
            <p:ph idx="3"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2971800" cy="465139"/>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8" name="Google Shape;8;n"/>
          <p:cNvSpPr txBox="1"/>
          <p:nvPr>
            <p:ph idx="12" type="sldNum"/>
          </p:nvPr>
        </p:nvSpPr>
        <p:spPr>
          <a:xfrm>
            <a:off x="3884613" y="8829675"/>
            <a:ext cx="2971800" cy="465139"/>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entury Gothic"/>
                <a:ea typeface="Century Gothic"/>
                <a:cs typeface="Century Gothic"/>
                <a:sym typeface="Century Gothic"/>
              </a:rPr>
              <a:t>‹#›</a:t>
            </a:fld>
            <a:endParaRPr b="0" i="0" sz="1200" u="none" cap="none" strike="noStrike">
              <a:solidFill>
                <a:schemeClr val="dk1"/>
              </a:solidFill>
              <a:latin typeface="Century Gothic"/>
              <a:ea typeface="Century Gothic"/>
              <a:cs typeface="Century Gothic"/>
              <a:sym typeface="Century Gothic"/>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1: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Introduce myself</a:t>
            </a:r>
            <a:endParaRPr/>
          </a:p>
        </p:txBody>
      </p:sp>
      <p:sp>
        <p:nvSpPr>
          <p:cNvPr id="113" name="Google Shape;113;p1:notes"/>
          <p:cNvSpPr txBox="1"/>
          <p:nvPr>
            <p:ph idx="12" type="sldNum"/>
          </p:nvPr>
        </p:nvSpPr>
        <p:spPr>
          <a:xfrm>
            <a:off x="3884613" y="8829675"/>
            <a:ext cx="2971800" cy="465139"/>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0: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0: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All boys also go through a changing process called puberty. These changes usually starts from age 11 to 15.</a:t>
            </a:r>
            <a:endParaRPr/>
          </a:p>
          <a:p>
            <a:pPr indent="0" lvl="0" marL="0" rtl="0" algn="l">
              <a:lnSpc>
                <a:spcPct val="100000"/>
              </a:lnSpc>
              <a:spcBef>
                <a:spcPts val="0"/>
              </a:spcBef>
              <a:spcAft>
                <a:spcPts val="0"/>
              </a:spcAft>
              <a:buSzPts val="1400"/>
              <a:buNone/>
            </a:pPr>
            <a:r>
              <a:rPr lang="en-US"/>
              <a:t> Remember that there is no correct time and that it’s not a race.</a:t>
            </a:r>
            <a:endParaRPr/>
          </a:p>
        </p:txBody>
      </p:sp>
      <p:sp>
        <p:nvSpPr>
          <p:cNvPr id="186" name="Google Shape;186;p10:notes"/>
          <p:cNvSpPr txBox="1"/>
          <p:nvPr>
            <p:ph idx="12" type="sldNum"/>
          </p:nvPr>
        </p:nvSpPr>
        <p:spPr>
          <a:xfrm>
            <a:off x="3884613" y="8829675"/>
            <a:ext cx="2971800" cy="465139"/>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1: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1: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During puberty, testosterone production increases. Boys may experience getting taller. Did you know that most of this growth will happen when you’re sleeping?</a:t>
            </a:r>
            <a:endParaRPr/>
          </a:p>
          <a:p>
            <a:pPr indent="0" lvl="0" marL="0" rtl="0" algn="l">
              <a:lnSpc>
                <a:spcPct val="100000"/>
              </a:lnSpc>
              <a:spcBef>
                <a:spcPts val="0"/>
              </a:spcBef>
              <a:spcAft>
                <a:spcPts val="0"/>
              </a:spcAft>
              <a:buSzPts val="1400"/>
              <a:buNone/>
            </a:pPr>
            <a:r>
              <a:rPr lang="en-US"/>
              <a:t>The nose and jaw may get bigger. Muscles increase in size and strength and shoulders may broaden due to skeletal changes.</a:t>
            </a:r>
            <a:endParaRPr/>
          </a:p>
          <a:p>
            <a:pPr indent="0" lvl="0" marL="0" rtl="0" algn="l">
              <a:lnSpc>
                <a:spcPct val="100000"/>
              </a:lnSpc>
              <a:spcBef>
                <a:spcPts val="0"/>
              </a:spcBef>
              <a:spcAft>
                <a:spcPts val="0"/>
              </a:spcAft>
              <a:buSzPts val="1400"/>
              <a:buNone/>
            </a:pPr>
            <a:r>
              <a:rPr lang="en-US"/>
              <a:t>The voice deepens. Hair will start to grow on the face, in the armpit area, arms and legs, chest and around the genitals. </a:t>
            </a:r>
            <a:endParaRPr/>
          </a:p>
          <a:p>
            <a:pPr indent="0" lvl="0" marL="0" rtl="0" algn="l">
              <a:lnSpc>
                <a:spcPct val="100000"/>
              </a:lnSpc>
              <a:spcBef>
                <a:spcPts val="0"/>
              </a:spcBef>
              <a:spcAft>
                <a:spcPts val="0"/>
              </a:spcAft>
              <a:buSzPts val="1400"/>
              <a:buNone/>
            </a:pPr>
            <a:r>
              <a:rPr lang="en-US"/>
              <a:t>Skin and hair may become oily and pimples may appear.  Sweat production may increase because a new group of sweat glands start producing sweat when you feel excited or emotional. The penis and testicles grow and the scrotum changes.</a:t>
            </a:r>
            <a:endParaRPr/>
          </a:p>
          <a:p>
            <a:pPr indent="0" lvl="0" marL="0" rtl="0" algn="l">
              <a:lnSpc>
                <a:spcPct val="100000"/>
              </a:lnSpc>
              <a:spcBef>
                <a:spcPts val="0"/>
              </a:spcBef>
              <a:spcAft>
                <a:spcPts val="0"/>
              </a:spcAft>
              <a:buSzPts val="1400"/>
              <a:buNone/>
            </a:pPr>
            <a:r>
              <a:rPr lang="en-US"/>
              <a:t>Boys may experience mood swings, sexual thoughts and feelings.</a:t>
            </a:r>
            <a:endParaRPr/>
          </a:p>
        </p:txBody>
      </p:sp>
      <p:sp>
        <p:nvSpPr>
          <p:cNvPr id="194" name="Google Shape;194;p11:notes"/>
          <p:cNvSpPr txBox="1"/>
          <p:nvPr>
            <p:ph idx="12" type="sldNum"/>
          </p:nvPr>
        </p:nvSpPr>
        <p:spPr>
          <a:xfrm>
            <a:off x="3884613" y="8829675"/>
            <a:ext cx="2971800" cy="465139"/>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2: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2: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02" name="Google Shape;202;p12:notes"/>
          <p:cNvSpPr txBox="1"/>
          <p:nvPr>
            <p:ph idx="12" type="sldNum"/>
          </p:nvPr>
        </p:nvSpPr>
        <p:spPr>
          <a:xfrm>
            <a:off x="3884613" y="8829675"/>
            <a:ext cx="2971800" cy="465139"/>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3: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13: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4: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4: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As testosterone production increase in boys, the testicles grown and start making sperm. These sperm are so tiny that you need a microscope to see them. After you go through puberty, you will make roughly 200,000 to 400,000 sperm cells each day for the rest of your life!</a:t>
            </a:r>
            <a:endParaRPr/>
          </a:p>
        </p:txBody>
      </p:sp>
      <p:sp>
        <p:nvSpPr>
          <p:cNvPr id="215" name="Google Shape;215;p14:notes"/>
          <p:cNvSpPr txBox="1"/>
          <p:nvPr>
            <p:ph idx="12" type="sldNum"/>
          </p:nvPr>
        </p:nvSpPr>
        <p:spPr>
          <a:xfrm>
            <a:off x="3884613" y="8829675"/>
            <a:ext cx="2971800" cy="465139"/>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5: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5: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An erection is perfectly healthy and happens sometimes when you are thinking of someone you romantically like, but it can also happen especially during puberty for not apparent reason. And it might help to know that this happens at some point to all males.</a:t>
            </a:r>
            <a:endParaRPr/>
          </a:p>
        </p:txBody>
      </p:sp>
      <p:sp>
        <p:nvSpPr>
          <p:cNvPr id="222" name="Google Shape;222;p15:notes"/>
          <p:cNvSpPr txBox="1"/>
          <p:nvPr>
            <p:ph idx="12" type="sldNum"/>
          </p:nvPr>
        </p:nvSpPr>
        <p:spPr>
          <a:xfrm>
            <a:off x="3884613" y="8829675"/>
            <a:ext cx="2971800" cy="465139"/>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6: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6: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Some, but not all boys, will experience these night-time emissions during their sleep. You may or may not have been dreaming and this is the body’s response to higher levels of hormones in your bloodstream during a growth spurt, . If you wake up and find a wet, sticky spot in bed or on your pajamas, you had a nocturnal emission, </a:t>
            </a:r>
            <a:endParaRPr/>
          </a:p>
          <a:p>
            <a:pPr indent="0" lvl="0" marL="0" rtl="0" algn="l">
              <a:lnSpc>
                <a:spcPct val="100000"/>
              </a:lnSpc>
              <a:spcBef>
                <a:spcPts val="0"/>
              </a:spcBef>
              <a:spcAft>
                <a:spcPts val="0"/>
              </a:spcAft>
              <a:buSzPts val="1400"/>
              <a:buNone/>
            </a:pPr>
            <a:r>
              <a:rPr lang="en-US"/>
              <a:t>Not all boys will experience this, and there’s nothing to worry about whether you do or don’t. </a:t>
            </a:r>
            <a:endParaRPr/>
          </a:p>
        </p:txBody>
      </p:sp>
      <p:sp>
        <p:nvSpPr>
          <p:cNvPr id="229" name="Google Shape;229;p16:notes"/>
          <p:cNvSpPr txBox="1"/>
          <p:nvPr>
            <p:ph idx="12" type="sldNum"/>
          </p:nvPr>
        </p:nvSpPr>
        <p:spPr>
          <a:xfrm>
            <a:off x="3884613" y="8829675"/>
            <a:ext cx="2971800" cy="465139"/>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7: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7: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36" name="Google Shape;236;p17:notes"/>
          <p:cNvSpPr txBox="1"/>
          <p:nvPr>
            <p:ph idx="12" type="sldNum"/>
          </p:nvPr>
        </p:nvSpPr>
        <p:spPr>
          <a:xfrm>
            <a:off x="3884613" y="8829675"/>
            <a:ext cx="2971800" cy="465139"/>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8: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8: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You may have heard people calling it B.O. for Body Odor. Body odor is caused from sweat and bacteria on your skin.  This is a good time to start taking a bathe or shower daily (especially after playing sports), either in the morning or before you go to bed at night. Another way to cut down on body odor is to start using deodorant and wear clean clothes every day. This includes putting on a CLEAN pair of underwear every morning.</a:t>
            </a:r>
            <a:endParaRPr/>
          </a:p>
          <a:p>
            <a:pPr indent="0" lvl="0" marL="0" rtl="0" algn="l">
              <a:lnSpc>
                <a:spcPct val="100000"/>
              </a:lnSpc>
              <a:spcBef>
                <a:spcPts val="0"/>
              </a:spcBef>
              <a:spcAft>
                <a:spcPts val="0"/>
              </a:spcAft>
              <a:buSzPts val="1400"/>
              <a:buNone/>
            </a:pPr>
            <a:r>
              <a:t/>
            </a:r>
            <a:endParaRPr/>
          </a:p>
        </p:txBody>
      </p:sp>
      <p:sp>
        <p:nvSpPr>
          <p:cNvPr id="244" name="Google Shape;244;p18:notes"/>
          <p:cNvSpPr txBox="1"/>
          <p:nvPr>
            <p:ph idx="12" type="sldNum"/>
          </p:nvPr>
        </p:nvSpPr>
        <p:spPr>
          <a:xfrm>
            <a:off x="3884613" y="8829675"/>
            <a:ext cx="2971800" cy="465139"/>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9: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9: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Shaving????? Razors are personal items do not snitch Dad’s  talk to Mom about shaving first time to avoid lots of cuts…</a:t>
            </a:r>
            <a:endParaRPr/>
          </a:p>
        </p:txBody>
      </p:sp>
      <p:sp>
        <p:nvSpPr>
          <p:cNvPr id="253" name="Google Shape;253;p19:notes"/>
          <p:cNvSpPr txBox="1"/>
          <p:nvPr>
            <p:ph idx="12" type="sldNum"/>
          </p:nvPr>
        </p:nvSpPr>
        <p:spPr>
          <a:xfrm>
            <a:off x="3884613" y="8829675"/>
            <a:ext cx="2971800" cy="465139"/>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2: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Explain: Today we will be talking about changes in adolescence-puberty. Topics and vocabulary will be covered that you may not have heard before. Some of these topics may make you feel a little giggly or uncomfortable. That’s OK! But it is important to be respectful of yourself and your classmates. </a:t>
            </a:r>
            <a:endParaRPr/>
          </a:p>
        </p:txBody>
      </p:sp>
      <p:sp>
        <p:nvSpPr>
          <p:cNvPr id="121" name="Google Shape;121;p2:notes"/>
          <p:cNvSpPr txBox="1"/>
          <p:nvPr>
            <p:ph idx="12" type="sldNum"/>
          </p:nvPr>
        </p:nvSpPr>
        <p:spPr>
          <a:xfrm>
            <a:off x="3884613" y="8829675"/>
            <a:ext cx="2971800" cy="465139"/>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0: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20: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61" name="Google Shape;261;p20:notes"/>
          <p:cNvSpPr txBox="1"/>
          <p:nvPr>
            <p:ph idx="12" type="sldNum"/>
          </p:nvPr>
        </p:nvSpPr>
        <p:spPr>
          <a:xfrm>
            <a:off x="3884613" y="8829675"/>
            <a:ext cx="2971800" cy="465139"/>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1: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21: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There are special face products if you have very dry or very oily skin….. If you develop bad complexion problems see your doctor about special treatments that they can offer you</a:t>
            </a:r>
            <a:endParaRPr/>
          </a:p>
        </p:txBody>
      </p:sp>
      <p:sp>
        <p:nvSpPr>
          <p:cNvPr id="269" name="Google Shape;269;p21:notes"/>
          <p:cNvSpPr txBox="1"/>
          <p:nvPr>
            <p:ph idx="12" type="sldNum"/>
          </p:nvPr>
        </p:nvSpPr>
        <p:spPr>
          <a:xfrm>
            <a:off x="3884613" y="8829675"/>
            <a:ext cx="2971800" cy="465139"/>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2: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p22: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3: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a:t>
            </a:r>
            <a:endParaRPr/>
          </a:p>
        </p:txBody>
      </p:sp>
      <p:sp>
        <p:nvSpPr>
          <p:cNvPr id="288" name="Google Shape;288;p23: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4: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p24: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5: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25: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Count back from the time you need to get up in the morning and this is when you should be </a:t>
            </a:r>
            <a:r>
              <a:rPr b="1" lang="en-US"/>
              <a:t>IN BED</a:t>
            </a:r>
            <a:endParaRPr b="1"/>
          </a:p>
        </p:txBody>
      </p:sp>
      <p:sp>
        <p:nvSpPr>
          <p:cNvPr id="303" name="Google Shape;303;p25:notes"/>
          <p:cNvSpPr txBox="1"/>
          <p:nvPr>
            <p:ph idx="12" type="sldNum"/>
          </p:nvPr>
        </p:nvSpPr>
        <p:spPr>
          <a:xfrm>
            <a:off x="3884613" y="8829675"/>
            <a:ext cx="2971800" cy="465139"/>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6: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p26: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7: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p27: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8: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28: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Milk info…………….</a:t>
            </a:r>
            <a:endParaRPr/>
          </a:p>
        </p:txBody>
      </p:sp>
      <p:sp>
        <p:nvSpPr>
          <p:cNvPr id="326" name="Google Shape;326;p28:notes"/>
          <p:cNvSpPr txBox="1"/>
          <p:nvPr>
            <p:ph idx="12" type="sldNum"/>
          </p:nvPr>
        </p:nvSpPr>
        <p:spPr>
          <a:xfrm>
            <a:off x="3884613" y="8829675"/>
            <a:ext cx="2971800" cy="465139"/>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9: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29: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Be smart with the internet,  texting   (sexting)    sunsafty  always wear sunscreen and reapply ,  bike and ski and skate board helmets,  and always use seat belts</a:t>
            </a:r>
            <a:endParaRPr/>
          </a:p>
        </p:txBody>
      </p:sp>
      <p:sp>
        <p:nvSpPr>
          <p:cNvPr id="336" name="Google Shape;336;p29:notes"/>
          <p:cNvSpPr txBox="1"/>
          <p:nvPr>
            <p:ph idx="12" type="sldNum"/>
          </p:nvPr>
        </p:nvSpPr>
        <p:spPr>
          <a:xfrm>
            <a:off x="3884613" y="8829675"/>
            <a:ext cx="2971800" cy="465139"/>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3: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The reason for this lesson is to help you understand the changes that our bodies go through from developing from a child to an adult. </a:t>
            </a:r>
            <a:endParaRPr/>
          </a:p>
        </p:txBody>
      </p:sp>
      <p:sp>
        <p:nvSpPr>
          <p:cNvPr id="128" name="Google Shape;128;p3:notes"/>
          <p:cNvSpPr txBox="1"/>
          <p:nvPr>
            <p:ph idx="12" type="sldNum"/>
          </p:nvPr>
        </p:nvSpPr>
        <p:spPr>
          <a:xfrm>
            <a:off x="3884613" y="8829675"/>
            <a:ext cx="2971800" cy="465139"/>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0: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30: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Remember you are growing and the damages from risky behavior can last a lifetime</a:t>
            </a:r>
            <a:endParaRPr/>
          </a:p>
        </p:txBody>
      </p:sp>
      <p:sp>
        <p:nvSpPr>
          <p:cNvPr id="346" name="Google Shape;346;p30:notes"/>
          <p:cNvSpPr txBox="1"/>
          <p:nvPr>
            <p:ph idx="12" type="sldNum"/>
          </p:nvPr>
        </p:nvSpPr>
        <p:spPr>
          <a:xfrm>
            <a:off x="3884613" y="8829675"/>
            <a:ext cx="2971800" cy="465139"/>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31: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5" name="Google Shape;355;p31: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24663423cd_0_0:notes"/>
          <p:cNvSpPr/>
          <p:nvPr>
            <p:ph idx="2" type="sldImg"/>
          </p:nvPr>
        </p:nvSpPr>
        <p:spPr>
          <a:xfrm>
            <a:off x="1162425" y="696601"/>
            <a:ext cx="45330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g124663423cd_0_0:notes"/>
          <p:cNvSpPr txBox="1"/>
          <p:nvPr>
            <p:ph idx="1" type="body"/>
          </p:nvPr>
        </p:nvSpPr>
        <p:spPr>
          <a:xfrm>
            <a:off x="685800" y="4416427"/>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Show Co-Ed Video </a:t>
            </a:r>
            <a:endParaRPr/>
          </a:p>
        </p:txBody>
      </p:sp>
      <p:sp>
        <p:nvSpPr>
          <p:cNvPr id="362" name="Google Shape;362;g124663423cd_0_0:notes"/>
          <p:cNvSpPr txBox="1"/>
          <p:nvPr>
            <p:ph idx="12" type="sldNum"/>
          </p:nvPr>
        </p:nvSpPr>
        <p:spPr>
          <a:xfrm>
            <a:off x="3884613" y="8829675"/>
            <a:ext cx="2971800" cy="46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4: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Have a Question Box available and slips of paper for the students to write on for both boys and girls</a:t>
            </a:r>
            <a:endParaRPr/>
          </a:p>
        </p:txBody>
      </p:sp>
      <p:sp>
        <p:nvSpPr>
          <p:cNvPr id="135" name="Google Shape;135;p4:notes"/>
          <p:cNvSpPr txBox="1"/>
          <p:nvPr>
            <p:ph idx="12" type="sldNum"/>
          </p:nvPr>
        </p:nvSpPr>
        <p:spPr>
          <a:xfrm>
            <a:off x="3884613" y="8829675"/>
            <a:ext cx="2971800" cy="465139"/>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5: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Puberty can be confusing, but it’s also such an exciting time! You are one of a kind. No one in the world will ever be just like you. You’re changing from a boy into a strong, independent young man. Do not compare yourself to your friends because we are each unique.  None of us are the same. No one! </a:t>
            </a:r>
            <a:endParaRPr/>
          </a:p>
        </p:txBody>
      </p:sp>
      <p:sp>
        <p:nvSpPr>
          <p:cNvPr id="142" name="Google Shape;142;p5:notes"/>
          <p:cNvSpPr txBox="1"/>
          <p:nvPr>
            <p:ph idx="12" type="sldNum"/>
          </p:nvPr>
        </p:nvSpPr>
        <p:spPr>
          <a:xfrm>
            <a:off x="3884613" y="8829675"/>
            <a:ext cx="2971800" cy="465139"/>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6: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Every adult was once an infant-toddler-child-adolescent-teenager. As we grow our bodies go through a lot of changes. Every adult you know either your parent, your mom or dad, your grandparent, aunt or uncle has gone through puberty. It is important to remember that everybody goes through these changes. No matter where you live, whether you are a boy or a girl, whether you like vanilla or double-fudge-chunk ice cream. You will all experience Puberty.</a:t>
            </a:r>
            <a:endParaRPr/>
          </a:p>
        </p:txBody>
      </p:sp>
      <p:sp>
        <p:nvSpPr>
          <p:cNvPr id="149" name="Google Shape;149;p6:notes"/>
          <p:cNvSpPr txBox="1"/>
          <p:nvPr>
            <p:ph idx="12" type="sldNum"/>
          </p:nvPr>
        </p:nvSpPr>
        <p:spPr>
          <a:xfrm>
            <a:off x="3884613" y="8829675"/>
            <a:ext cx="2971800" cy="465139"/>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7: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This wide range in ages may help to explain why some of your friends still look like young kids whereas others look more like adults.</a:t>
            </a:r>
            <a:endParaRPr/>
          </a:p>
          <a:p>
            <a:pPr indent="0" lvl="0" marL="0" rtl="0" algn="l">
              <a:lnSpc>
                <a:spcPct val="100000"/>
              </a:lnSpc>
              <a:spcBef>
                <a:spcPts val="0"/>
              </a:spcBef>
              <a:spcAft>
                <a:spcPts val="0"/>
              </a:spcAft>
              <a:buSzPts val="1400"/>
              <a:buNone/>
            </a:pPr>
            <a:r>
              <a:t/>
            </a:r>
            <a:endParaRPr/>
          </a:p>
        </p:txBody>
      </p:sp>
      <p:sp>
        <p:nvSpPr>
          <p:cNvPr id="160" name="Google Shape;160;p7:notes"/>
          <p:cNvSpPr txBox="1"/>
          <p:nvPr>
            <p:ph idx="12" type="sldNum"/>
          </p:nvPr>
        </p:nvSpPr>
        <p:spPr>
          <a:xfrm>
            <a:off x="3884613" y="8829675"/>
            <a:ext cx="2971800" cy="465139"/>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8: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Testosterone is a hormones produced primarily in the testicles. Hormones are chemicals that travel in our bloodstream carrying messages from where they are produced to where the do their work. </a:t>
            </a:r>
            <a:r>
              <a:rPr b="1" i="0" lang="en-US" sz="1200">
                <a:solidFill>
                  <a:schemeClr val="dk1"/>
                </a:solidFill>
                <a:latin typeface="Calibri"/>
                <a:ea typeface="Calibri"/>
                <a:cs typeface="Calibri"/>
                <a:sym typeface="Calibri"/>
              </a:rPr>
              <a:t>Testosterone</a:t>
            </a:r>
            <a:r>
              <a:rPr b="0" i="0" lang="en-US" sz="1200">
                <a:solidFill>
                  <a:schemeClr val="dk1"/>
                </a:solidFill>
                <a:latin typeface="Calibri"/>
                <a:ea typeface="Calibri"/>
                <a:cs typeface="Calibri"/>
                <a:sym typeface="Calibri"/>
              </a:rPr>
              <a:t> affects a boy’s appearance and sexual development. It stimulates sperm production. It also helps build muscle and bone mass.</a:t>
            </a:r>
            <a:endParaRPr/>
          </a:p>
        </p:txBody>
      </p:sp>
      <p:sp>
        <p:nvSpPr>
          <p:cNvPr id="168" name="Google Shape;168;p8:notes"/>
          <p:cNvSpPr txBox="1"/>
          <p:nvPr>
            <p:ph idx="12" type="sldNum"/>
          </p:nvPr>
        </p:nvSpPr>
        <p:spPr>
          <a:xfrm>
            <a:off x="3884613" y="8829675"/>
            <a:ext cx="2971800" cy="465139"/>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txBox="1"/>
          <p:nvPr>
            <p:ph idx="1" type="body"/>
          </p:nvPr>
        </p:nvSpPr>
        <p:spPr>
          <a:xfrm>
            <a:off x="685800" y="4416426"/>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9: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 name="Shape 16"/>
        <p:cNvGrpSpPr/>
        <p:nvPr/>
      </p:nvGrpSpPr>
      <p:grpSpPr>
        <a:xfrm>
          <a:off x="0" y="0"/>
          <a:ext cx="0" cy="0"/>
          <a:chOff x="0" y="0"/>
          <a:chExt cx="0" cy="0"/>
        </a:xfrm>
      </p:grpSpPr>
      <p:sp>
        <p:nvSpPr>
          <p:cNvPr id="17" name="Google Shape;17;p33"/>
          <p:cNvSpPr txBox="1"/>
          <p:nvPr>
            <p:ph type="title"/>
          </p:nvPr>
        </p:nvSpPr>
        <p:spPr>
          <a:xfrm>
            <a:off x="1143000" y="533400"/>
            <a:ext cx="6934200" cy="1219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3"/>
          <p:cNvSpPr txBox="1"/>
          <p:nvPr>
            <p:ph idx="1" type="body"/>
          </p:nvPr>
        </p:nvSpPr>
        <p:spPr>
          <a:xfrm>
            <a:off x="1143000" y="1752600"/>
            <a:ext cx="3390900" cy="4378325"/>
          </a:xfrm>
          <a:prstGeom prst="rect">
            <a:avLst/>
          </a:prstGeom>
          <a:noFill/>
          <a:ln>
            <a:noFill/>
          </a:ln>
        </p:spPr>
        <p:txBody>
          <a:bodyPr anchorCtr="0" anchor="t" bIns="45700" lIns="91425" spcFirstLastPara="1" rIns="91425" wrap="square" tIns="45700">
            <a:noAutofit/>
          </a:bodyPr>
          <a:lstStyle>
            <a:lvl1pPr indent="-370840" lvl="0" marL="457200" algn="l">
              <a:lnSpc>
                <a:spcPct val="100000"/>
              </a:lnSpc>
              <a:spcBef>
                <a:spcPts val="560"/>
              </a:spcBef>
              <a:spcAft>
                <a:spcPts val="0"/>
              </a:spcAft>
              <a:buSzPts val="2240"/>
              <a:buFont typeface="Palatino Linotype"/>
              <a:buChar char="•"/>
              <a:defRPr sz="2800"/>
            </a:lvl1pPr>
            <a:lvl2pPr indent="-350519" lvl="1" marL="914400" algn="l">
              <a:lnSpc>
                <a:spcPct val="100000"/>
              </a:lnSpc>
              <a:spcBef>
                <a:spcPts val="480"/>
              </a:spcBef>
              <a:spcAft>
                <a:spcPts val="0"/>
              </a:spcAft>
              <a:buSzPts val="1920"/>
              <a:buChar char="−"/>
              <a:defRPr sz="2400"/>
            </a:lvl2pPr>
            <a:lvl3pPr indent="-330200" lvl="2" marL="1371600" algn="l">
              <a:lnSpc>
                <a:spcPct val="100000"/>
              </a:lnSpc>
              <a:spcBef>
                <a:spcPts val="400"/>
              </a:spcBef>
              <a:spcAft>
                <a:spcPts val="0"/>
              </a:spcAft>
              <a:buSzPts val="1600"/>
              <a:buFont typeface="Palatino Linotype"/>
              <a:buChar char="•"/>
              <a:defRPr sz="2000"/>
            </a:lvl3pPr>
            <a:lvl4pPr indent="-320039" lvl="3" marL="1828800" algn="l">
              <a:lnSpc>
                <a:spcPct val="100000"/>
              </a:lnSpc>
              <a:spcBef>
                <a:spcPts val="360"/>
              </a:spcBef>
              <a:spcAft>
                <a:spcPts val="0"/>
              </a:spcAft>
              <a:buSzPts val="1440"/>
              <a:buChar char="−"/>
              <a:defRPr sz="1800"/>
            </a:lvl4pPr>
            <a:lvl5pPr indent="-320039" lvl="4" marL="2286000" algn="l">
              <a:lnSpc>
                <a:spcPct val="100000"/>
              </a:lnSpc>
              <a:spcBef>
                <a:spcPts val="360"/>
              </a:spcBef>
              <a:spcAft>
                <a:spcPts val="0"/>
              </a:spcAft>
              <a:buSzPts val="1440"/>
              <a:buFont typeface="Palatino Linotype"/>
              <a:buChar char="•"/>
              <a:defRPr sz="1800"/>
            </a:lvl5pPr>
            <a:lvl6pPr indent="-320039" lvl="5" marL="2743200" algn="l">
              <a:lnSpc>
                <a:spcPct val="100000"/>
              </a:lnSpc>
              <a:spcBef>
                <a:spcPts val="360"/>
              </a:spcBef>
              <a:spcAft>
                <a:spcPts val="0"/>
              </a:spcAft>
              <a:buSzPts val="1440"/>
              <a:buFont typeface="Palatino Linotype"/>
              <a:buChar char="•"/>
              <a:defRPr sz="1800"/>
            </a:lvl6pPr>
            <a:lvl7pPr indent="-320039" lvl="6" marL="3200400" algn="l">
              <a:lnSpc>
                <a:spcPct val="100000"/>
              </a:lnSpc>
              <a:spcBef>
                <a:spcPts val="360"/>
              </a:spcBef>
              <a:spcAft>
                <a:spcPts val="0"/>
              </a:spcAft>
              <a:buSzPts val="1440"/>
              <a:buFont typeface="Palatino Linotype"/>
              <a:buChar char="•"/>
              <a:defRPr sz="1800"/>
            </a:lvl7pPr>
            <a:lvl8pPr indent="-320040" lvl="7" marL="3657600" algn="l">
              <a:lnSpc>
                <a:spcPct val="100000"/>
              </a:lnSpc>
              <a:spcBef>
                <a:spcPts val="360"/>
              </a:spcBef>
              <a:spcAft>
                <a:spcPts val="0"/>
              </a:spcAft>
              <a:buSzPts val="1440"/>
              <a:buFont typeface="Palatino Linotype"/>
              <a:buChar char="•"/>
              <a:defRPr sz="1800"/>
            </a:lvl8pPr>
            <a:lvl9pPr indent="-320040" lvl="8" marL="4114800" algn="l">
              <a:lnSpc>
                <a:spcPct val="100000"/>
              </a:lnSpc>
              <a:spcBef>
                <a:spcPts val="360"/>
              </a:spcBef>
              <a:spcAft>
                <a:spcPts val="0"/>
              </a:spcAft>
              <a:buSzPts val="1440"/>
              <a:buFont typeface="Palatino Linotype"/>
              <a:buChar char="•"/>
              <a:defRPr sz="1800"/>
            </a:lvl9pPr>
          </a:lstStyle>
          <a:p/>
        </p:txBody>
      </p:sp>
      <p:sp>
        <p:nvSpPr>
          <p:cNvPr id="19" name="Google Shape;19;p33"/>
          <p:cNvSpPr txBox="1"/>
          <p:nvPr>
            <p:ph idx="2" type="body"/>
          </p:nvPr>
        </p:nvSpPr>
        <p:spPr>
          <a:xfrm>
            <a:off x="4686300" y="1752600"/>
            <a:ext cx="3390900" cy="4378325"/>
          </a:xfrm>
          <a:prstGeom prst="rect">
            <a:avLst/>
          </a:prstGeom>
          <a:noFill/>
          <a:ln>
            <a:noFill/>
          </a:ln>
        </p:spPr>
        <p:txBody>
          <a:bodyPr anchorCtr="0" anchor="t" bIns="45700" lIns="91425" spcFirstLastPara="1" rIns="91425" wrap="square" tIns="45700">
            <a:noAutofit/>
          </a:bodyPr>
          <a:lstStyle>
            <a:lvl1pPr indent="-370840" lvl="0" marL="457200" algn="l">
              <a:lnSpc>
                <a:spcPct val="100000"/>
              </a:lnSpc>
              <a:spcBef>
                <a:spcPts val="560"/>
              </a:spcBef>
              <a:spcAft>
                <a:spcPts val="0"/>
              </a:spcAft>
              <a:buSzPts val="2240"/>
              <a:buFont typeface="Palatino Linotype"/>
              <a:buChar char="•"/>
              <a:defRPr sz="2800"/>
            </a:lvl1pPr>
            <a:lvl2pPr indent="-350519" lvl="1" marL="914400" algn="l">
              <a:lnSpc>
                <a:spcPct val="100000"/>
              </a:lnSpc>
              <a:spcBef>
                <a:spcPts val="480"/>
              </a:spcBef>
              <a:spcAft>
                <a:spcPts val="0"/>
              </a:spcAft>
              <a:buSzPts val="1920"/>
              <a:buChar char="−"/>
              <a:defRPr sz="2400"/>
            </a:lvl2pPr>
            <a:lvl3pPr indent="-330200" lvl="2" marL="1371600" algn="l">
              <a:lnSpc>
                <a:spcPct val="100000"/>
              </a:lnSpc>
              <a:spcBef>
                <a:spcPts val="400"/>
              </a:spcBef>
              <a:spcAft>
                <a:spcPts val="0"/>
              </a:spcAft>
              <a:buSzPts val="1600"/>
              <a:buFont typeface="Palatino Linotype"/>
              <a:buChar char="•"/>
              <a:defRPr sz="2000"/>
            </a:lvl3pPr>
            <a:lvl4pPr indent="-320039" lvl="3" marL="1828800" algn="l">
              <a:lnSpc>
                <a:spcPct val="100000"/>
              </a:lnSpc>
              <a:spcBef>
                <a:spcPts val="360"/>
              </a:spcBef>
              <a:spcAft>
                <a:spcPts val="0"/>
              </a:spcAft>
              <a:buSzPts val="1440"/>
              <a:buChar char="−"/>
              <a:defRPr sz="1800"/>
            </a:lvl4pPr>
            <a:lvl5pPr indent="-320039" lvl="4" marL="2286000" algn="l">
              <a:lnSpc>
                <a:spcPct val="100000"/>
              </a:lnSpc>
              <a:spcBef>
                <a:spcPts val="360"/>
              </a:spcBef>
              <a:spcAft>
                <a:spcPts val="0"/>
              </a:spcAft>
              <a:buSzPts val="1440"/>
              <a:buFont typeface="Palatino Linotype"/>
              <a:buChar char="•"/>
              <a:defRPr sz="1800"/>
            </a:lvl5pPr>
            <a:lvl6pPr indent="-320039" lvl="5" marL="2743200" algn="l">
              <a:lnSpc>
                <a:spcPct val="100000"/>
              </a:lnSpc>
              <a:spcBef>
                <a:spcPts val="360"/>
              </a:spcBef>
              <a:spcAft>
                <a:spcPts val="0"/>
              </a:spcAft>
              <a:buSzPts val="1440"/>
              <a:buFont typeface="Palatino Linotype"/>
              <a:buChar char="•"/>
              <a:defRPr sz="1800"/>
            </a:lvl6pPr>
            <a:lvl7pPr indent="-320039" lvl="6" marL="3200400" algn="l">
              <a:lnSpc>
                <a:spcPct val="100000"/>
              </a:lnSpc>
              <a:spcBef>
                <a:spcPts val="360"/>
              </a:spcBef>
              <a:spcAft>
                <a:spcPts val="0"/>
              </a:spcAft>
              <a:buSzPts val="1440"/>
              <a:buFont typeface="Palatino Linotype"/>
              <a:buChar char="•"/>
              <a:defRPr sz="1800"/>
            </a:lvl7pPr>
            <a:lvl8pPr indent="-320040" lvl="7" marL="3657600" algn="l">
              <a:lnSpc>
                <a:spcPct val="100000"/>
              </a:lnSpc>
              <a:spcBef>
                <a:spcPts val="360"/>
              </a:spcBef>
              <a:spcAft>
                <a:spcPts val="0"/>
              </a:spcAft>
              <a:buSzPts val="1440"/>
              <a:buFont typeface="Palatino Linotype"/>
              <a:buChar char="•"/>
              <a:defRPr sz="1800"/>
            </a:lvl8pPr>
            <a:lvl9pPr indent="-320040" lvl="8" marL="4114800" algn="l">
              <a:lnSpc>
                <a:spcPct val="100000"/>
              </a:lnSpc>
              <a:spcBef>
                <a:spcPts val="360"/>
              </a:spcBef>
              <a:spcAft>
                <a:spcPts val="0"/>
              </a:spcAft>
              <a:buSzPts val="1440"/>
              <a:buFont typeface="Palatino Linotype"/>
              <a:buChar char="•"/>
              <a:defRPr sz="1800"/>
            </a:lvl9pPr>
          </a:lstStyle>
          <a:p/>
        </p:txBody>
      </p:sp>
      <p:sp>
        <p:nvSpPr>
          <p:cNvPr id="20" name="Google Shape;20;p33"/>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3"/>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3"/>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2" name="Shape 82"/>
        <p:cNvGrpSpPr/>
        <p:nvPr/>
      </p:nvGrpSpPr>
      <p:grpSpPr>
        <a:xfrm>
          <a:off x="0" y="0"/>
          <a:ext cx="0" cy="0"/>
          <a:chOff x="0" y="0"/>
          <a:chExt cx="0" cy="0"/>
        </a:xfrm>
      </p:grpSpPr>
      <p:sp>
        <p:nvSpPr>
          <p:cNvPr id="83" name="Google Shape;83;p42"/>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2"/>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2"/>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86" name="Shape 86"/>
        <p:cNvGrpSpPr/>
        <p:nvPr/>
      </p:nvGrpSpPr>
      <p:grpSpPr>
        <a:xfrm>
          <a:off x="0" y="0"/>
          <a:ext cx="0" cy="0"/>
          <a:chOff x="0" y="0"/>
          <a:chExt cx="0" cy="0"/>
        </a:xfrm>
      </p:grpSpPr>
      <p:pic>
        <p:nvPicPr>
          <p:cNvPr id="87" name="Google Shape;87;p4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88" name="Google Shape;88;p43"/>
          <p:cNvSpPr txBox="1"/>
          <p:nvPr>
            <p:ph type="ctrTitle"/>
          </p:nvPr>
        </p:nvSpPr>
        <p:spPr>
          <a:xfrm>
            <a:off x="1143000" y="3733800"/>
            <a:ext cx="7162800" cy="1600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43"/>
          <p:cNvSpPr txBox="1"/>
          <p:nvPr>
            <p:ph idx="1" type="subTitle"/>
          </p:nvPr>
        </p:nvSpPr>
        <p:spPr>
          <a:xfrm>
            <a:off x="1143000" y="2743200"/>
            <a:ext cx="7162800" cy="838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400"/>
              </a:spcBef>
              <a:spcAft>
                <a:spcPts val="0"/>
              </a:spcAft>
              <a:buSzPts val="1600"/>
              <a:buFont typeface="Palatino Linotype"/>
              <a:buNone/>
              <a:defRPr sz="2000"/>
            </a:lvl1pPr>
            <a:lvl2pPr lvl="1" algn="l">
              <a:lnSpc>
                <a:spcPct val="100000"/>
              </a:lnSpc>
              <a:spcBef>
                <a:spcPts val="360"/>
              </a:spcBef>
              <a:spcAft>
                <a:spcPts val="0"/>
              </a:spcAft>
              <a:buSzPts val="1440"/>
              <a:buChar char="−"/>
              <a:defRPr/>
            </a:lvl2pPr>
            <a:lvl3pPr lvl="2" algn="l">
              <a:lnSpc>
                <a:spcPct val="100000"/>
              </a:lnSpc>
              <a:spcBef>
                <a:spcPts val="360"/>
              </a:spcBef>
              <a:spcAft>
                <a:spcPts val="0"/>
              </a:spcAft>
              <a:buSzPts val="1440"/>
              <a:buChar char="•"/>
              <a:defRPr/>
            </a:lvl3pPr>
            <a:lvl4pPr lvl="3" algn="l">
              <a:lnSpc>
                <a:spcPct val="100000"/>
              </a:lnSpc>
              <a:spcBef>
                <a:spcPts val="360"/>
              </a:spcBef>
              <a:spcAft>
                <a:spcPts val="0"/>
              </a:spcAft>
              <a:buSzPts val="1440"/>
              <a:buChar char="−"/>
              <a:defRPr/>
            </a:lvl4pPr>
            <a:lvl5pPr lvl="4" algn="l">
              <a:lnSpc>
                <a:spcPct val="100000"/>
              </a:lnSpc>
              <a:spcBef>
                <a:spcPts val="360"/>
              </a:spcBef>
              <a:spcAft>
                <a:spcPts val="0"/>
              </a:spcAft>
              <a:buSzPts val="1440"/>
              <a:buChar char="•"/>
              <a:defRPr/>
            </a:lvl5pPr>
            <a:lvl6pPr lvl="5" algn="l">
              <a:lnSpc>
                <a:spcPct val="100000"/>
              </a:lnSpc>
              <a:spcBef>
                <a:spcPts val="360"/>
              </a:spcBef>
              <a:spcAft>
                <a:spcPts val="0"/>
              </a:spcAft>
              <a:buSzPts val="1440"/>
              <a:buChar char="•"/>
              <a:defRPr/>
            </a:lvl6pPr>
            <a:lvl7pPr lvl="6" algn="l">
              <a:lnSpc>
                <a:spcPct val="100000"/>
              </a:lnSpc>
              <a:spcBef>
                <a:spcPts val="360"/>
              </a:spcBef>
              <a:spcAft>
                <a:spcPts val="0"/>
              </a:spcAft>
              <a:buSzPts val="1440"/>
              <a:buChar char="•"/>
              <a:defRPr/>
            </a:lvl7pPr>
            <a:lvl8pPr lvl="7" algn="l">
              <a:lnSpc>
                <a:spcPct val="100000"/>
              </a:lnSpc>
              <a:spcBef>
                <a:spcPts val="360"/>
              </a:spcBef>
              <a:spcAft>
                <a:spcPts val="0"/>
              </a:spcAft>
              <a:buSzPts val="1440"/>
              <a:buChar char="•"/>
              <a:defRPr/>
            </a:lvl8pPr>
            <a:lvl9pPr lvl="8" algn="l">
              <a:lnSpc>
                <a:spcPct val="100000"/>
              </a:lnSpc>
              <a:spcBef>
                <a:spcPts val="360"/>
              </a:spcBef>
              <a:spcAft>
                <a:spcPts val="0"/>
              </a:spcAft>
              <a:buSzPts val="1440"/>
              <a:buChar char="•"/>
              <a:defRPr/>
            </a:lvl9pPr>
          </a:lstStyle>
          <a:p/>
        </p:txBody>
      </p:sp>
      <p:sp>
        <p:nvSpPr>
          <p:cNvPr id="90" name="Google Shape;90;p43"/>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3"/>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43"/>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3" name="Shape 93"/>
        <p:cNvGrpSpPr/>
        <p:nvPr/>
      </p:nvGrpSpPr>
      <p:grpSpPr>
        <a:xfrm>
          <a:off x="0" y="0"/>
          <a:ext cx="0" cy="0"/>
          <a:chOff x="0" y="0"/>
          <a:chExt cx="0" cy="0"/>
        </a:xfrm>
      </p:grpSpPr>
      <p:sp>
        <p:nvSpPr>
          <p:cNvPr id="94" name="Google Shape;94;p44"/>
          <p:cNvSpPr txBox="1"/>
          <p:nvPr>
            <p:ph type="title"/>
          </p:nvPr>
        </p:nvSpPr>
        <p:spPr>
          <a:xfrm>
            <a:off x="1143000" y="533400"/>
            <a:ext cx="6934200" cy="1219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44"/>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44"/>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44"/>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8" name="Shape 98"/>
        <p:cNvGrpSpPr/>
        <p:nvPr/>
      </p:nvGrpSpPr>
      <p:grpSpPr>
        <a:xfrm>
          <a:off x="0" y="0"/>
          <a:ext cx="0" cy="0"/>
          <a:chOff x="0" y="0"/>
          <a:chExt cx="0" cy="0"/>
        </a:xfrm>
      </p:grpSpPr>
      <p:sp>
        <p:nvSpPr>
          <p:cNvPr id="99" name="Google Shape;99;p45"/>
          <p:cNvSpPr txBox="1"/>
          <p:nvPr>
            <p:ph type="title"/>
          </p:nvPr>
        </p:nvSpPr>
        <p:spPr>
          <a:xfrm>
            <a:off x="1143000" y="533400"/>
            <a:ext cx="6934200" cy="1219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45"/>
          <p:cNvSpPr txBox="1"/>
          <p:nvPr>
            <p:ph idx="1" type="body"/>
          </p:nvPr>
        </p:nvSpPr>
        <p:spPr>
          <a:xfrm rot="5400000">
            <a:off x="2420938" y="474663"/>
            <a:ext cx="4378325" cy="693420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360"/>
              </a:spcBef>
              <a:spcAft>
                <a:spcPts val="0"/>
              </a:spcAft>
              <a:buSzPts val="1440"/>
              <a:buChar char="−"/>
              <a:defRPr/>
            </a:lvl2pPr>
            <a:lvl3pPr indent="-320039" lvl="2" marL="1371600" algn="l">
              <a:lnSpc>
                <a:spcPct val="100000"/>
              </a:lnSpc>
              <a:spcBef>
                <a:spcPts val="360"/>
              </a:spcBef>
              <a:spcAft>
                <a:spcPts val="0"/>
              </a:spcAft>
              <a:buSzPts val="1440"/>
              <a:buChar char="•"/>
              <a:defRPr/>
            </a:lvl3pPr>
            <a:lvl4pPr indent="-320039" lvl="3" marL="1828800" algn="l">
              <a:lnSpc>
                <a:spcPct val="100000"/>
              </a:lnSpc>
              <a:spcBef>
                <a:spcPts val="360"/>
              </a:spcBef>
              <a:spcAft>
                <a:spcPts val="0"/>
              </a:spcAft>
              <a:buSzPts val="1440"/>
              <a:buChar char="−"/>
              <a:defRPr/>
            </a:lvl4pPr>
            <a:lvl5pPr indent="-320039" lvl="4" marL="2286000" algn="l">
              <a:lnSpc>
                <a:spcPct val="100000"/>
              </a:lnSpc>
              <a:spcBef>
                <a:spcPts val="360"/>
              </a:spcBef>
              <a:spcAft>
                <a:spcPts val="0"/>
              </a:spcAft>
              <a:buSzPts val="1440"/>
              <a:buChar char="•"/>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20040" lvl="7" marL="3657600" algn="l">
              <a:lnSpc>
                <a:spcPct val="100000"/>
              </a:lnSpc>
              <a:spcBef>
                <a:spcPts val="360"/>
              </a:spcBef>
              <a:spcAft>
                <a:spcPts val="0"/>
              </a:spcAft>
              <a:buSzPts val="1440"/>
              <a:buChar char="•"/>
              <a:defRPr/>
            </a:lvl8pPr>
            <a:lvl9pPr indent="-320040" lvl="8" marL="4114800" algn="l">
              <a:lnSpc>
                <a:spcPct val="100000"/>
              </a:lnSpc>
              <a:spcBef>
                <a:spcPts val="360"/>
              </a:spcBef>
              <a:spcAft>
                <a:spcPts val="0"/>
              </a:spcAft>
              <a:buSzPts val="1440"/>
              <a:buChar char="•"/>
              <a:defRPr/>
            </a:lvl9pPr>
          </a:lstStyle>
          <a:p/>
        </p:txBody>
      </p:sp>
      <p:sp>
        <p:nvSpPr>
          <p:cNvPr id="101" name="Google Shape;101;p45"/>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45"/>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45"/>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4" name="Shape 104"/>
        <p:cNvGrpSpPr/>
        <p:nvPr/>
      </p:nvGrpSpPr>
      <p:grpSpPr>
        <a:xfrm>
          <a:off x="0" y="0"/>
          <a:ext cx="0" cy="0"/>
          <a:chOff x="0" y="0"/>
          <a:chExt cx="0" cy="0"/>
        </a:xfrm>
      </p:grpSpPr>
      <p:sp>
        <p:nvSpPr>
          <p:cNvPr id="105" name="Google Shape;105;p46"/>
          <p:cNvSpPr txBox="1"/>
          <p:nvPr>
            <p:ph type="title"/>
          </p:nvPr>
        </p:nvSpPr>
        <p:spPr>
          <a:xfrm rot="5400000">
            <a:off x="4411663" y="2465387"/>
            <a:ext cx="5597525" cy="17335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46"/>
          <p:cNvSpPr txBox="1"/>
          <p:nvPr>
            <p:ph idx="1" type="body"/>
          </p:nvPr>
        </p:nvSpPr>
        <p:spPr>
          <a:xfrm rot="5400000">
            <a:off x="868363" y="808037"/>
            <a:ext cx="5597525" cy="504825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360"/>
              </a:spcBef>
              <a:spcAft>
                <a:spcPts val="0"/>
              </a:spcAft>
              <a:buSzPts val="1440"/>
              <a:buChar char="−"/>
              <a:defRPr/>
            </a:lvl2pPr>
            <a:lvl3pPr indent="-320039" lvl="2" marL="1371600" algn="l">
              <a:lnSpc>
                <a:spcPct val="100000"/>
              </a:lnSpc>
              <a:spcBef>
                <a:spcPts val="360"/>
              </a:spcBef>
              <a:spcAft>
                <a:spcPts val="0"/>
              </a:spcAft>
              <a:buSzPts val="1440"/>
              <a:buChar char="•"/>
              <a:defRPr/>
            </a:lvl3pPr>
            <a:lvl4pPr indent="-320039" lvl="3" marL="1828800" algn="l">
              <a:lnSpc>
                <a:spcPct val="100000"/>
              </a:lnSpc>
              <a:spcBef>
                <a:spcPts val="360"/>
              </a:spcBef>
              <a:spcAft>
                <a:spcPts val="0"/>
              </a:spcAft>
              <a:buSzPts val="1440"/>
              <a:buChar char="−"/>
              <a:defRPr/>
            </a:lvl4pPr>
            <a:lvl5pPr indent="-320039" lvl="4" marL="2286000" algn="l">
              <a:lnSpc>
                <a:spcPct val="100000"/>
              </a:lnSpc>
              <a:spcBef>
                <a:spcPts val="360"/>
              </a:spcBef>
              <a:spcAft>
                <a:spcPts val="0"/>
              </a:spcAft>
              <a:buSzPts val="1440"/>
              <a:buChar char="•"/>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20040" lvl="7" marL="3657600" algn="l">
              <a:lnSpc>
                <a:spcPct val="100000"/>
              </a:lnSpc>
              <a:spcBef>
                <a:spcPts val="360"/>
              </a:spcBef>
              <a:spcAft>
                <a:spcPts val="0"/>
              </a:spcAft>
              <a:buSzPts val="1440"/>
              <a:buChar char="•"/>
              <a:defRPr/>
            </a:lvl8pPr>
            <a:lvl9pPr indent="-320040" lvl="8" marL="4114800" algn="l">
              <a:lnSpc>
                <a:spcPct val="100000"/>
              </a:lnSpc>
              <a:spcBef>
                <a:spcPts val="360"/>
              </a:spcBef>
              <a:spcAft>
                <a:spcPts val="0"/>
              </a:spcAft>
              <a:buSzPts val="1440"/>
              <a:buChar char="•"/>
              <a:defRPr/>
            </a:lvl9pPr>
          </a:lstStyle>
          <a:p/>
        </p:txBody>
      </p:sp>
      <p:sp>
        <p:nvSpPr>
          <p:cNvPr id="107" name="Google Shape;107;p46"/>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46"/>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46"/>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34"/>
          <p:cNvSpPr txBox="1"/>
          <p:nvPr>
            <p:ph type="title"/>
          </p:nvPr>
        </p:nvSpPr>
        <p:spPr>
          <a:xfrm>
            <a:off x="1143000" y="533400"/>
            <a:ext cx="6934200" cy="1219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4"/>
          <p:cNvSpPr txBox="1"/>
          <p:nvPr>
            <p:ph idx="1" type="body"/>
          </p:nvPr>
        </p:nvSpPr>
        <p:spPr>
          <a:xfrm>
            <a:off x="1143000" y="1752600"/>
            <a:ext cx="6934200" cy="4378325"/>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360"/>
              </a:spcBef>
              <a:spcAft>
                <a:spcPts val="0"/>
              </a:spcAft>
              <a:buSzPts val="1440"/>
              <a:buChar char="−"/>
              <a:defRPr/>
            </a:lvl2pPr>
            <a:lvl3pPr indent="-320039" lvl="2" marL="1371600" algn="l">
              <a:lnSpc>
                <a:spcPct val="100000"/>
              </a:lnSpc>
              <a:spcBef>
                <a:spcPts val="360"/>
              </a:spcBef>
              <a:spcAft>
                <a:spcPts val="0"/>
              </a:spcAft>
              <a:buSzPts val="1440"/>
              <a:buChar char="•"/>
              <a:defRPr/>
            </a:lvl3pPr>
            <a:lvl4pPr indent="-320039" lvl="3" marL="1828800" algn="l">
              <a:lnSpc>
                <a:spcPct val="100000"/>
              </a:lnSpc>
              <a:spcBef>
                <a:spcPts val="360"/>
              </a:spcBef>
              <a:spcAft>
                <a:spcPts val="0"/>
              </a:spcAft>
              <a:buSzPts val="1440"/>
              <a:buChar char="−"/>
              <a:defRPr/>
            </a:lvl4pPr>
            <a:lvl5pPr indent="-320039" lvl="4" marL="2286000" algn="l">
              <a:lnSpc>
                <a:spcPct val="100000"/>
              </a:lnSpc>
              <a:spcBef>
                <a:spcPts val="360"/>
              </a:spcBef>
              <a:spcAft>
                <a:spcPts val="0"/>
              </a:spcAft>
              <a:buSzPts val="1440"/>
              <a:buChar char="•"/>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20040" lvl="7" marL="3657600" algn="l">
              <a:lnSpc>
                <a:spcPct val="100000"/>
              </a:lnSpc>
              <a:spcBef>
                <a:spcPts val="360"/>
              </a:spcBef>
              <a:spcAft>
                <a:spcPts val="0"/>
              </a:spcAft>
              <a:buSzPts val="1440"/>
              <a:buChar char="•"/>
              <a:defRPr/>
            </a:lvl8pPr>
            <a:lvl9pPr indent="-320040" lvl="8" marL="4114800" algn="l">
              <a:lnSpc>
                <a:spcPct val="100000"/>
              </a:lnSpc>
              <a:spcBef>
                <a:spcPts val="360"/>
              </a:spcBef>
              <a:spcAft>
                <a:spcPts val="0"/>
              </a:spcAft>
              <a:buSzPts val="1440"/>
              <a:buChar char="•"/>
              <a:defRPr/>
            </a:lvl9pPr>
          </a:lstStyle>
          <a:p/>
        </p:txBody>
      </p:sp>
      <p:sp>
        <p:nvSpPr>
          <p:cNvPr id="26" name="Google Shape;26;p34"/>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4"/>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4"/>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3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SzPts val="1600"/>
              <a:buFont typeface="Palatino Linotype"/>
              <a:buNone/>
              <a:defRPr sz="2000"/>
            </a:lvl1pPr>
            <a:lvl2pPr indent="-228600" lvl="1" marL="914400" algn="l">
              <a:lnSpc>
                <a:spcPct val="100000"/>
              </a:lnSpc>
              <a:spcBef>
                <a:spcPts val="360"/>
              </a:spcBef>
              <a:spcAft>
                <a:spcPts val="0"/>
              </a:spcAft>
              <a:buSzPts val="1440"/>
              <a:buNone/>
              <a:defRPr sz="1800"/>
            </a:lvl2pPr>
            <a:lvl3pPr indent="-228600" lvl="2" marL="1371600" algn="l">
              <a:lnSpc>
                <a:spcPct val="100000"/>
              </a:lnSpc>
              <a:spcBef>
                <a:spcPts val="320"/>
              </a:spcBef>
              <a:spcAft>
                <a:spcPts val="0"/>
              </a:spcAft>
              <a:buSzPts val="1280"/>
              <a:buFont typeface="Palatino Linotype"/>
              <a:buNone/>
              <a:defRPr sz="1600"/>
            </a:lvl3pPr>
            <a:lvl4pPr indent="-228600" lvl="3" marL="1828800" algn="l">
              <a:lnSpc>
                <a:spcPct val="100000"/>
              </a:lnSpc>
              <a:spcBef>
                <a:spcPts val="280"/>
              </a:spcBef>
              <a:spcAft>
                <a:spcPts val="0"/>
              </a:spcAft>
              <a:buSzPts val="1120"/>
              <a:buNone/>
              <a:defRPr sz="1400"/>
            </a:lvl4pPr>
            <a:lvl5pPr indent="-228600" lvl="4" marL="2286000" algn="l">
              <a:lnSpc>
                <a:spcPct val="100000"/>
              </a:lnSpc>
              <a:spcBef>
                <a:spcPts val="280"/>
              </a:spcBef>
              <a:spcAft>
                <a:spcPts val="0"/>
              </a:spcAft>
              <a:buSzPts val="1120"/>
              <a:buFont typeface="Palatino Linotype"/>
              <a:buNone/>
              <a:defRPr sz="1400"/>
            </a:lvl5pPr>
            <a:lvl6pPr indent="-228600" lvl="5" marL="2743200" algn="l">
              <a:lnSpc>
                <a:spcPct val="100000"/>
              </a:lnSpc>
              <a:spcBef>
                <a:spcPts val="280"/>
              </a:spcBef>
              <a:spcAft>
                <a:spcPts val="0"/>
              </a:spcAft>
              <a:buSzPts val="1120"/>
              <a:buFont typeface="Palatino Linotype"/>
              <a:buNone/>
              <a:defRPr sz="1400"/>
            </a:lvl6pPr>
            <a:lvl7pPr indent="-228600" lvl="6" marL="3200400" algn="l">
              <a:lnSpc>
                <a:spcPct val="100000"/>
              </a:lnSpc>
              <a:spcBef>
                <a:spcPts val="280"/>
              </a:spcBef>
              <a:spcAft>
                <a:spcPts val="0"/>
              </a:spcAft>
              <a:buSzPts val="1120"/>
              <a:buFont typeface="Palatino Linotype"/>
              <a:buNone/>
              <a:defRPr sz="1400"/>
            </a:lvl7pPr>
            <a:lvl8pPr indent="-228600" lvl="7" marL="3657600" algn="l">
              <a:lnSpc>
                <a:spcPct val="100000"/>
              </a:lnSpc>
              <a:spcBef>
                <a:spcPts val="280"/>
              </a:spcBef>
              <a:spcAft>
                <a:spcPts val="0"/>
              </a:spcAft>
              <a:buSzPts val="1120"/>
              <a:buFont typeface="Palatino Linotype"/>
              <a:buNone/>
              <a:defRPr sz="1400"/>
            </a:lvl8pPr>
            <a:lvl9pPr indent="-228600" lvl="8" marL="4114800" algn="l">
              <a:lnSpc>
                <a:spcPct val="100000"/>
              </a:lnSpc>
              <a:spcBef>
                <a:spcPts val="280"/>
              </a:spcBef>
              <a:spcAft>
                <a:spcPts val="0"/>
              </a:spcAft>
              <a:buSzPts val="1120"/>
              <a:buFont typeface="Palatino Linotype"/>
              <a:buNone/>
              <a:defRPr sz="1400"/>
            </a:lvl9pPr>
          </a:lstStyle>
          <a:p/>
        </p:txBody>
      </p:sp>
      <p:sp>
        <p:nvSpPr>
          <p:cNvPr id="32" name="Google Shape;32;p35"/>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5"/>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5"/>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35" name="Shape 35"/>
        <p:cNvGrpSpPr/>
        <p:nvPr/>
      </p:nvGrpSpPr>
      <p:grpSpPr>
        <a:xfrm>
          <a:off x="0" y="0"/>
          <a:ext cx="0" cy="0"/>
          <a:chOff x="0" y="0"/>
          <a:chExt cx="0" cy="0"/>
        </a:xfrm>
      </p:grpSpPr>
      <p:sp>
        <p:nvSpPr>
          <p:cNvPr id="36" name="Google Shape;36;p36"/>
          <p:cNvSpPr txBox="1"/>
          <p:nvPr>
            <p:ph type="title"/>
          </p:nvPr>
        </p:nvSpPr>
        <p:spPr>
          <a:xfrm>
            <a:off x="1143000" y="533400"/>
            <a:ext cx="6934200" cy="1219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6"/>
          <p:cNvSpPr txBox="1"/>
          <p:nvPr>
            <p:ph idx="1" type="body"/>
          </p:nvPr>
        </p:nvSpPr>
        <p:spPr>
          <a:xfrm>
            <a:off x="1143000" y="1752600"/>
            <a:ext cx="3390900" cy="4378325"/>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360"/>
              </a:spcBef>
              <a:spcAft>
                <a:spcPts val="0"/>
              </a:spcAft>
              <a:buSzPts val="1440"/>
              <a:buChar char="−"/>
              <a:defRPr/>
            </a:lvl2pPr>
            <a:lvl3pPr indent="-320039" lvl="2" marL="1371600" algn="l">
              <a:lnSpc>
                <a:spcPct val="100000"/>
              </a:lnSpc>
              <a:spcBef>
                <a:spcPts val="360"/>
              </a:spcBef>
              <a:spcAft>
                <a:spcPts val="0"/>
              </a:spcAft>
              <a:buSzPts val="1440"/>
              <a:buChar char="•"/>
              <a:defRPr/>
            </a:lvl3pPr>
            <a:lvl4pPr indent="-320039" lvl="3" marL="1828800" algn="l">
              <a:lnSpc>
                <a:spcPct val="100000"/>
              </a:lnSpc>
              <a:spcBef>
                <a:spcPts val="360"/>
              </a:spcBef>
              <a:spcAft>
                <a:spcPts val="0"/>
              </a:spcAft>
              <a:buSzPts val="1440"/>
              <a:buChar char="−"/>
              <a:defRPr/>
            </a:lvl4pPr>
            <a:lvl5pPr indent="-320039" lvl="4" marL="2286000" algn="l">
              <a:lnSpc>
                <a:spcPct val="100000"/>
              </a:lnSpc>
              <a:spcBef>
                <a:spcPts val="360"/>
              </a:spcBef>
              <a:spcAft>
                <a:spcPts val="0"/>
              </a:spcAft>
              <a:buSzPts val="1440"/>
              <a:buChar char="•"/>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20040" lvl="7" marL="3657600" algn="l">
              <a:lnSpc>
                <a:spcPct val="100000"/>
              </a:lnSpc>
              <a:spcBef>
                <a:spcPts val="360"/>
              </a:spcBef>
              <a:spcAft>
                <a:spcPts val="0"/>
              </a:spcAft>
              <a:buSzPts val="1440"/>
              <a:buChar char="•"/>
              <a:defRPr/>
            </a:lvl8pPr>
            <a:lvl9pPr indent="-320040" lvl="8" marL="4114800" algn="l">
              <a:lnSpc>
                <a:spcPct val="100000"/>
              </a:lnSpc>
              <a:spcBef>
                <a:spcPts val="360"/>
              </a:spcBef>
              <a:spcAft>
                <a:spcPts val="0"/>
              </a:spcAft>
              <a:buSzPts val="1440"/>
              <a:buChar char="•"/>
              <a:defRPr/>
            </a:lvl9pPr>
          </a:lstStyle>
          <a:p/>
        </p:txBody>
      </p:sp>
      <p:sp>
        <p:nvSpPr>
          <p:cNvPr id="38" name="Google Shape;38;p36"/>
          <p:cNvSpPr txBox="1"/>
          <p:nvPr>
            <p:ph idx="2" type="body"/>
          </p:nvPr>
        </p:nvSpPr>
        <p:spPr>
          <a:xfrm>
            <a:off x="4686300" y="1752600"/>
            <a:ext cx="3390900" cy="4378325"/>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360"/>
              </a:spcBef>
              <a:spcAft>
                <a:spcPts val="0"/>
              </a:spcAft>
              <a:buSzPts val="1440"/>
              <a:buChar char="−"/>
              <a:defRPr/>
            </a:lvl2pPr>
            <a:lvl3pPr indent="-320039" lvl="2" marL="1371600" algn="l">
              <a:lnSpc>
                <a:spcPct val="100000"/>
              </a:lnSpc>
              <a:spcBef>
                <a:spcPts val="360"/>
              </a:spcBef>
              <a:spcAft>
                <a:spcPts val="0"/>
              </a:spcAft>
              <a:buSzPts val="1440"/>
              <a:buChar char="•"/>
              <a:defRPr/>
            </a:lvl3pPr>
            <a:lvl4pPr indent="-320039" lvl="3" marL="1828800" algn="l">
              <a:lnSpc>
                <a:spcPct val="100000"/>
              </a:lnSpc>
              <a:spcBef>
                <a:spcPts val="360"/>
              </a:spcBef>
              <a:spcAft>
                <a:spcPts val="0"/>
              </a:spcAft>
              <a:buSzPts val="1440"/>
              <a:buChar char="−"/>
              <a:defRPr/>
            </a:lvl4pPr>
            <a:lvl5pPr indent="-320039" lvl="4" marL="2286000" algn="l">
              <a:lnSpc>
                <a:spcPct val="100000"/>
              </a:lnSpc>
              <a:spcBef>
                <a:spcPts val="360"/>
              </a:spcBef>
              <a:spcAft>
                <a:spcPts val="0"/>
              </a:spcAft>
              <a:buSzPts val="1440"/>
              <a:buChar char="•"/>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20040" lvl="7" marL="3657600" algn="l">
              <a:lnSpc>
                <a:spcPct val="100000"/>
              </a:lnSpc>
              <a:spcBef>
                <a:spcPts val="360"/>
              </a:spcBef>
              <a:spcAft>
                <a:spcPts val="0"/>
              </a:spcAft>
              <a:buSzPts val="1440"/>
              <a:buChar char="•"/>
              <a:defRPr/>
            </a:lvl8pPr>
            <a:lvl9pPr indent="-320040" lvl="8" marL="4114800" algn="l">
              <a:lnSpc>
                <a:spcPct val="100000"/>
              </a:lnSpc>
              <a:spcBef>
                <a:spcPts val="360"/>
              </a:spcBef>
              <a:spcAft>
                <a:spcPts val="0"/>
              </a:spcAft>
              <a:buSzPts val="1440"/>
              <a:buChar char="•"/>
              <a:defRPr/>
            </a:lvl9pPr>
          </a:lstStyle>
          <a:p/>
        </p:txBody>
      </p:sp>
      <p:sp>
        <p:nvSpPr>
          <p:cNvPr id="39" name="Google Shape;39;p36"/>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6"/>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6"/>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37"/>
          <p:cNvSpPr txBox="1"/>
          <p:nvPr>
            <p:ph type="title"/>
          </p:nvPr>
        </p:nvSpPr>
        <p:spPr>
          <a:xfrm>
            <a:off x="457200" y="274638"/>
            <a:ext cx="8229600" cy="1143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SzPts val="1920"/>
              <a:buFont typeface="Palatino Linotype"/>
              <a:buNone/>
              <a:defRPr b="1" sz="2400"/>
            </a:lvl1pPr>
            <a:lvl2pPr indent="-228600" lvl="1" marL="914400" algn="l">
              <a:lnSpc>
                <a:spcPct val="100000"/>
              </a:lnSpc>
              <a:spcBef>
                <a:spcPts val="400"/>
              </a:spcBef>
              <a:spcAft>
                <a:spcPts val="0"/>
              </a:spcAft>
              <a:buSzPts val="1600"/>
              <a:buNone/>
              <a:defRPr b="1" sz="2000"/>
            </a:lvl2pPr>
            <a:lvl3pPr indent="-228600" lvl="2" marL="1371600" algn="l">
              <a:lnSpc>
                <a:spcPct val="100000"/>
              </a:lnSpc>
              <a:spcBef>
                <a:spcPts val="360"/>
              </a:spcBef>
              <a:spcAft>
                <a:spcPts val="0"/>
              </a:spcAft>
              <a:buSzPts val="1440"/>
              <a:buFont typeface="Palatino Linotype"/>
              <a:buNone/>
              <a:defRPr b="1" sz="1800"/>
            </a:lvl3pPr>
            <a:lvl4pPr indent="-228600" lvl="3" marL="1828800" algn="l">
              <a:lnSpc>
                <a:spcPct val="100000"/>
              </a:lnSpc>
              <a:spcBef>
                <a:spcPts val="320"/>
              </a:spcBef>
              <a:spcAft>
                <a:spcPts val="0"/>
              </a:spcAft>
              <a:buSzPts val="1280"/>
              <a:buNone/>
              <a:defRPr b="1" sz="1600"/>
            </a:lvl4pPr>
            <a:lvl5pPr indent="-228600" lvl="4" marL="2286000" algn="l">
              <a:lnSpc>
                <a:spcPct val="100000"/>
              </a:lnSpc>
              <a:spcBef>
                <a:spcPts val="320"/>
              </a:spcBef>
              <a:spcAft>
                <a:spcPts val="0"/>
              </a:spcAft>
              <a:buSzPts val="1280"/>
              <a:buFont typeface="Palatino Linotype"/>
              <a:buNone/>
              <a:defRPr b="1" sz="1600"/>
            </a:lvl5pPr>
            <a:lvl6pPr indent="-228600" lvl="5" marL="2743200" algn="l">
              <a:lnSpc>
                <a:spcPct val="100000"/>
              </a:lnSpc>
              <a:spcBef>
                <a:spcPts val="320"/>
              </a:spcBef>
              <a:spcAft>
                <a:spcPts val="0"/>
              </a:spcAft>
              <a:buSzPts val="1280"/>
              <a:buFont typeface="Palatino Linotype"/>
              <a:buNone/>
              <a:defRPr b="1" sz="1600"/>
            </a:lvl6pPr>
            <a:lvl7pPr indent="-228600" lvl="6" marL="3200400" algn="l">
              <a:lnSpc>
                <a:spcPct val="100000"/>
              </a:lnSpc>
              <a:spcBef>
                <a:spcPts val="320"/>
              </a:spcBef>
              <a:spcAft>
                <a:spcPts val="0"/>
              </a:spcAft>
              <a:buSzPts val="1280"/>
              <a:buFont typeface="Palatino Linotype"/>
              <a:buNone/>
              <a:defRPr b="1" sz="1600"/>
            </a:lvl7pPr>
            <a:lvl8pPr indent="-228600" lvl="7" marL="3657600" algn="l">
              <a:lnSpc>
                <a:spcPct val="100000"/>
              </a:lnSpc>
              <a:spcBef>
                <a:spcPts val="320"/>
              </a:spcBef>
              <a:spcAft>
                <a:spcPts val="0"/>
              </a:spcAft>
              <a:buSzPts val="1280"/>
              <a:buFont typeface="Palatino Linotype"/>
              <a:buNone/>
              <a:defRPr b="1" sz="1600"/>
            </a:lvl8pPr>
            <a:lvl9pPr indent="-228600" lvl="8" marL="4114800" algn="l">
              <a:lnSpc>
                <a:spcPct val="100000"/>
              </a:lnSpc>
              <a:spcBef>
                <a:spcPts val="320"/>
              </a:spcBef>
              <a:spcAft>
                <a:spcPts val="0"/>
              </a:spcAft>
              <a:buSzPts val="1280"/>
              <a:buFont typeface="Palatino Linotype"/>
              <a:buNone/>
              <a:defRPr b="1" sz="1600"/>
            </a:lvl9pPr>
          </a:lstStyle>
          <a:p/>
        </p:txBody>
      </p:sp>
      <p:sp>
        <p:nvSpPr>
          <p:cNvPr id="45" name="Google Shape;45;p3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50520" lvl="0" marL="457200" algn="l">
              <a:lnSpc>
                <a:spcPct val="100000"/>
              </a:lnSpc>
              <a:spcBef>
                <a:spcPts val="480"/>
              </a:spcBef>
              <a:spcAft>
                <a:spcPts val="0"/>
              </a:spcAft>
              <a:buSzPts val="1920"/>
              <a:buFont typeface="Palatino Linotype"/>
              <a:buChar char="•"/>
              <a:defRPr sz="2400"/>
            </a:lvl1pPr>
            <a:lvl2pPr indent="-330200" lvl="1" marL="914400" algn="l">
              <a:lnSpc>
                <a:spcPct val="100000"/>
              </a:lnSpc>
              <a:spcBef>
                <a:spcPts val="400"/>
              </a:spcBef>
              <a:spcAft>
                <a:spcPts val="0"/>
              </a:spcAft>
              <a:buSzPts val="1600"/>
              <a:buChar char="−"/>
              <a:defRPr sz="2000"/>
            </a:lvl2pPr>
            <a:lvl3pPr indent="-320039" lvl="2" marL="1371600" algn="l">
              <a:lnSpc>
                <a:spcPct val="100000"/>
              </a:lnSpc>
              <a:spcBef>
                <a:spcPts val="360"/>
              </a:spcBef>
              <a:spcAft>
                <a:spcPts val="0"/>
              </a:spcAft>
              <a:buSzPts val="1440"/>
              <a:buFont typeface="Palatino Linotype"/>
              <a:buChar char="•"/>
              <a:defRPr sz="1800"/>
            </a:lvl3pPr>
            <a:lvl4pPr indent="-309880" lvl="3" marL="1828800" algn="l">
              <a:lnSpc>
                <a:spcPct val="100000"/>
              </a:lnSpc>
              <a:spcBef>
                <a:spcPts val="320"/>
              </a:spcBef>
              <a:spcAft>
                <a:spcPts val="0"/>
              </a:spcAft>
              <a:buSzPts val="1280"/>
              <a:buChar char="−"/>
              <a:defRPr sz="1600"/>
            </a:lvl4pPr>
            <a:lvl5pPr indent="-309879" lvl="4" marL="2286000" algn="l">
              <a:lnSpc>
                <a:spcPct val="100000"/>
              </a:lnSpc>
              <a:spcBef>
                <a:spcPts val="320"/>
              </a:spcBef>
              <a:spcAft>
                <a:spcPts val="0"/>
              </a:spcAft>
              <a:buSzPts val="1280"/>
              <a:buFont typeface="Palatino Linotype"/>
              <a:buChar char="•"/>
              <a:defRPr sz="1600"/>
            </a:lvl5pPr>
            <a:lvl6pPr indent="-309879" lvl="5" marL="2743200" algn="l">
              <a:lnSpc>
                <a:spcPct val="100000"/>
              </a:lnSpc>
              <a:spcBef>
                <a:spcPts val="320"/>
              </a:spcBef>
              <a:spcAft>
                <a:spcPts val="0"/>
              </a:spcAft>
              <a:buSzPts val="1280"/>
              <a:buFont typeface="Palatino Linotype"/>
              <a:buChar char="•"/>
              <a:defRPr sz="1600"/>
            </a:lvl6pPr>
            <a:lvl7pPr indent="-309879" lvl="6" marL="3200400" algn="l">
              <a:lnSpc>
                <a:spcPct val="100000"/>
              </a:lnSpc>
              <a:spcBef>
                <a:spcPts val="320"/>
              </a:spcBef>
              <a:spcAft>
                <a:spcPts val="0"/>
              </a:spcAft>
              <a:buSzPts val="1280"/>
              <a:buFont typeface="Palatino Linotype"/>
              <a:buChar char="•"/>
              <a:defRPr sz="1600"/>
            </a:lvl7pPr>
            <a:lvl8pPr indent="-309879" lvl="7" marL="3657600" algn="l">
              <a:lnSpc>
                <a:spcPct val="100000"/>
              </a:lnSpc>
              <a:spcBef>
                <a:spcPts val="320"/>
              </a:spcBef>
              <a:spcAft>
                <a:spcPts val="0"/>
              </a:spcAft>
              <a:buSzPts val="1280"/>
              <a:buFont typeface="Palatino Linotype"/>
              <a:buChar char="•"/>
              <a:defRPr sz="1600"/>
            </a:lvl8pPr>
            <a:lvl9pPr indent="-309879" lvl="8" marL="4114800" algn="l">
              <a:lnSpc>
                <a:spcPct val="100000"/>
              </a:lnSpc>
              <a:spcBef>
                <a:spcPts val="320"/>
              </a:spcBef>
              <a:spcAft>
                <a:spcPts val="0"/>
              </a:spcAft>
              <a:buSzPts val="1280"/>
              <a:buFont typeface="Palatino Linotype"/>
              <a:buChar char="•"/>
              <a:defRPr sz="1600"/>
            </a:lvl9pPr>
          </a:lstStyle>
          <a:p/>
        </p:txBody>
      </p:sp>
      <p:sp>
        <p:nvSpPr>
          <p:cNvPr id="46" name="Google Shape;46;p3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SzPts val="1920"/>
              <a:buFont typeface="Palatino Linotype"/>
              <a:buNone/>
              <a:defRPr b="1" sz="2400"/>
            </a:lvl1pPr>
            <a:lvl2pPr indent="-228600" lvl="1" marL="914400" algn="l">
              <a:lnSpc>
                <a:spcPct val="100000"/>
              </a:lnSpc>
              <a:spcBef>
                <a:spcPts val="400"/>
              </a:spcBef>
              <a:spcAft>
                <a:spcPts val="0"/>
              </a:spcAft>
              <a:buSzPts val="1600"/>
              <a:buNone/>
              <a:defRPr b="1" sz="2000"/>
            </a:lvl2pPr>
            <a:lvl3pPr indent="-228600" lvl="2" marL="1371600" algn="l">
              <a:lnSpc>
                <a:spcPct val="100000"/>
              </a:lnSpc>
              <a:spcBef>
                <a:spcPts val="360"/>
              </a:spcBef>
              <a:spcAft>
                <a:spcPts val="0"/>
              </a:spcAft>
              <a:buSzPts val="1440"/>
              <a:buFont typeface="Palatino Linotype"/>
              <a:buNone/>
              <a:defRPr b="1" sz="1800"/>
            </a:lvl3pPr>
            <a:lvl4pPr indent="-228600" lvl="3" marL="1828800" algn="l">
              <a:lnSpc>
                <a:spcPct val="100000"/>
              </a:lnSpc>
              <a:spcBef>
                <a:spcPts val="320"/>
              </a:spcBef>
              <a:spcAft>
                <a:spcPts val="0"/>
              </a:spcAft>
              <a:buSzPts val="1280"/>
              <a:buNone/>
              <a:defRPr b="1" sz="1600"/>
            </a:lvl4pPr>
            <a:lvl5pPr indent="-228600" lvl="4" marL="2286000" algn="l">
              <a:lnSpc>
                <a:spcPct val="100000"/>
              </a:lnSpc>
              <a:spcBef>
                <a:spcPts val="320"/>
              </a:spcBef>
              <a:spcAft>
                <a:spcPts val="0"/>
              </a:spcAft>
              <a:buSzPts val="1280"/>
              <a:buFont typeface="Palatino Linotype"/>
              <a:buNone/>
              <a:defRPr b="1" sz="1600"/>
            </a:lvl5pPr>
            <a:lvl6pPr indent="-228600" lvl="5" marL="2743200" algn="l">
              <a:lnSpc>
                <a:spcPct val="100000"/>
              </a:lnSpc>
              <a:spcBef>
                <a:spcPts val="320"/>
              </a:spcBef>
              <a:spcAft>
                <a:spcPts val="0"/>
              </a:spcAft>
              <a:buSzPts val="1280"/>
              <a:buFont typeface="Palatino Linotype"/>
              <a:buNone/>
              <a:defRPr b="1" sz="1600"/>
            </a:lvl6pPr>
            <a:lvl7pPr indent="-228600" lvl="6" marL="3200400" algn="l">
              <a:lnSpc>
                <a:spcPct val="100000"/>
              </a:lnSpc>
              <a:spcBef>
                <a:spcPts val="320"/>
              </a:spcBef>
              <a:spcAft>
                <a:spcPts val="0"/>
              </a:spcAft>
              <a:buSzPts val="1280"/>
              <a:buFont typeface="Palatino Linotype"/>
              <a:buNone/>
              <a:defRPr b="1" sz="1600"/>
            </a:lvl7pPr>
            <a:lvl8pPr indent="-228600" lvl="7" marL="3657600" algn="l">
              <a:lnSpc>
                <a:spcPct val="100000"/>
              </a:lnSpc>
              <a:spcBef>
                <a:spcPts val="320"/>
              </a:spcBef>
              <a:spcAft>
                <a:spcPts val="0"/>
              </a:spcAft>
              <a:buSzPts val="1280"/>
              <a:buFont typeface="Palatino Linotype"/>
              <a:buNone/>
              <a:defRPr b="1" sz="1600"/>
            </a:lvl8pPr>
            <a:lvl9pPr indent="-228600" lvl="8" marL="4114800" algn="l">
              <a:lnSpc>
                <a:spcPct val="100000"/>
              </a:lnSpc>
              <a:spcBef>
                <a:spcPts val="320"/>
              </a:spcBef>
              <a:spcAft>
                <a:spcPts val="0"/>
              </a:spcAft>
              <a:buSzPts val="1280"/>
              <a:buFont typeface="Palatino Linotype"/>
              <a:buNone/>
              <a:defRPr b="1" sz="1600"/>
            </a:lvl9pPr>
          </a:lstStyle>
          <a:p/>
        </p:txBody>
      </p:sp>
      <p:sp>
        <p:nvSpPr>
          <p:cNvPr id="47" name="Google Shape;47;p3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50520" lvl="0" marL="457200" algn="l">
              <a:lnSpc>
                <a:spcPct val="100000"/>
              </a:lnSpc>
              <a:spcBef>
                <a:spcPts val="480"/>
              </a:spcBef>
              <a:spcAft>
                <a:spcPts val="0"/>
              </a:spcAft>
              <a:buSzPts val="1920"/>
              <a:buFont typeface="Palatino Linotype"/>
              <a:buChar char="•"/>
              <a:defRPr sz="2400"/>
            </a:lvl1pPr>
            <a:lvl2pPr indent="-330200" lvl="1" marL="914400" algn="l">
              <a:lnSpc>
                <a:spcPct val="100000"/>
              </a:lnSpc>
              <a:spcBef>
                <a:spcPts val="400"/>
              </a:spcBef>
              <a:spcAft>
                <a:spcPts val="0"/>
              </a:spcAft>
              <a:buSzPts val="1600"/>
              <a:buChar char="−"/>
              <a:defRPr sz="2000"/>
            </a:lvl2pPr>
            <a:lvl3pPr indent="-320039" lvl="2" marL="1371600" algn="l">
              <a:lnSpc>
                <a:spcPct val="100000"/>
              </a:lnSpc>
              <a:spcBef>
                <a:spcPts val="360"/>
              </a:spcBef>
              <a:spcAft>
                <a:spcPts val="0"/>
              </a:spcAft>
              <a:buSzPts val="1440"/>
              <a:buFont typeface="Palatino Linotype"/>
              <a:buChar char="•"/>
              <a:defRPr sz="1800"/>
            </a:lvl3pPr>
            <a:lvl4pPr indent="-309880" lvl="3" marL="1828800" algn="l">
              <a:lnSpc>
                <a:spcPct val="100000"/>
              </a:lnSpc>
              <a:spcBef>
                <a:spcPts val="320"/>
              </a:spcBef>
              <a:spcAft>
                <a:spcPts val="0"/>
              </a:spcAft>
              <a:buSzPts val="1280"/>
              <a:buChar char="−"/>
              <a:defRPr sz="1600"/>
            </a:lvl4pPr>
            <a:lvl5pPr indent="-309879" lvl="4" marL="2286000" algn="l">
              <a:lnSpc>
                <a:spcPct val="100000"/>
              </a:lnSpc>
              <a:spcBef>
                <a:spcPts val="320"/>
              </a:spcBef>
              <a:spcAft>
                <a:spcPts val="0"/>
              </a:spcAft>
              <a:buSzPts val="1280"/>
              <a:buFont typeface="Palatino Linotype"/>
              <a:buChar char="•"/>
              <a:defRPr sz="1600"/>
            </a:lvl5pPr>
            <a:lvl6pPr indent="-309879" lvl="5" marL="2743200" algn="l">
              <a:lnSpc>
                <a:spcPct val="100000"/>
              </a:lnSpc>
              <a:spcBef>
                <a:spcPts val="320"/>
              </a:spcBef>
              <a:spcAft>
                <a:spcPts val="0"/>
              </a:spcAft>
              <a:buSzPts val="1280"/>
              <a:buFont typeface="Palatino Linotype"/>
              <a:buChar char="•"/>
              <a:defRPr sz="1600"/>
            </a:lvl6pPr>
            <a:lvl7pPr indent="-309879" lvl="6" marL="3200400" algn="l">
              <a:lnSpc>
                <a:spcPct val="100000"/>
              </a:lnSpc>
              <a:spcBef>
                <a:spcPts val="320"/>
              </a:spcBef>
              <a:spcAft>
                <a:spcPts val="0"/>
              </a:spcAft>
              <a:buSzPts val="1280"/>
              <a:buFont typeface="Palatino Linotype"/>
              <a:buChar char="•"/>
              <a:defRPr sz="1600"/>
            </a:lvl7pPr>
            <a:lvl8pPr indent="-309879" lvl="7" marL="3657600" algn="l">
              <a:lnSpc>
                <a:spcPct val="100000"/>
              </a:lnSpc>
              <a:spcBef>
                <a:spcPts val="320"/>
              </a:spcBef>
              <a:spcAft>
                <a:spcPts val="0"/>
              </a:spcAft>
              <a:buSzPts val="1280"/>
              <a:buFont typeface="Palatino Linotype"/>
              <a:buChar char="•"/>
              <a:defRPr sz="1600"/>
            </a:lvl8pPr>
            <a:lvl9pPr indent="-309879" lvl="8" marL="4114800" algn="l">
              <a:lnSpc>
                <a:spcPct val="100000"/>
              </a:lnSpc>
              <a:spcBef>
                <a:spcPts val="320"/>
              </a:spcBef>
              <a:spcAft>
                <a:spcPts val="0"/>
              </a:spcAft>
              <a:buSzPts val="1280"/>
              <a:buFont typeface="Palatino Linotype"/>
              <a:buChar char="•"/>
              <a:defRPr sz="1600"/>
            </a:lvl9pPr>
          </a:lstStyle>
          <a:p/>
        </p:txBody>
      </p:sp>
      <p:sp>
        <p:nvSpPr>
          <p:cNvPr id="48" name="Google Shape;48;p37"/>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7"/>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7"/>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51" name="Shape 51"/>
        <p:cNvGrpSpPr/>
        <p:nvPr/>
      </p:nvGrpSpPr>
      <p:grpSpPr>
        <a:xfrm>
          <a:off x="0" y="0"/>
          <a:ext cx="0" cy="0"/>
          <a:chOff x="0" y="0"/>
          <a:chExt cx="0" cy="0"/>
        </a:xfrm>
      </p:grpSpPr>
      <p:sp>
        <p:nvSpPr>
          <p:cNvPr id="52" name="Google Shape;52;p38"/>
          <p:cNvSpPr txBox="1"/>
          <p:nvPr>
            <p:ph type="title"/>
          </p:nvPr>
        </p:nvSpPr>
        <p:spPr>
          <a:xfrm>
            <a:off x="1143000" y="533400"/>
            <a:ext cx="6934200" cy="1219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8"/>
          <p:cNvSpPr txBox="1"/>
          <p:nvPr>
            <p:ph idx="1" type="body"/>
          </p:nvPr>
        </p:nvSpPr>
        <p:spPr>
          <a:xfrm>
            <a:off x="1143000" y="1752600"/>
            <a:ext cx="3390900" cy="4378325"/>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360"/>
              </a:spcBef>
              <a:spcAft>
                <a:spcPts val="0"/>
              </a:spcAft>
              <a:buSzPts val="1440"/>
              <a:buChar char="−"/>
              <a:defRPr/>
            </a:lvl2pPr>
            <a:lvl3pPr indent="-320039" lvl="2" marL="1371600" algn="l">
              <a:lnSpc>
                <a:spcPct val="100000"/>
              </a:lnSpc>
              <a:spcBef>
                <a:spcPts val="360"/>
              </a:spcBef>
              <a:spcAft>
                <a:spcPts val="0"/>
              </a:spcAft>
              <a:buSzPts val="1440"/>
              <a:buChar char="•"/>
              <a:defRPr/>
            </a:lvl3pPr>
            <a:lvl4pPr indent="-320039" lvl="3" marL="1828800" algn="l">
              <a:lnSpc>
                <a:spcPct val="100000"/>
              </a:lnSpc>
              <a:spcBef>
                <a:spcPts val="360"/>
              </a:spcBef>
              <a:spcAft>
                <a:spcPts val="0"/>
              </a:spcAft>
              <a:buSzPts val="1440"/>
              <a:buChar char="−"/>
              <a:defRPr/>
            </a:lvl4pPr>
            <a:lvl5pPr indent="-320039" lvl="4" marL="2286000" algn="l">
              <a:lnSpc>
                <a:spcPct val="100000"/>
              </a:lnSpc>
              <a:spcBef>
                <a:spcPts val="360"/>
              </a:spcBef>
              <a:spcAft>
                <a:spcPts val="0"/>
              </a:spcAft>
              <a:buSzPts val="1440"/>
              <a:buChar char="•"/>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20040" lvl="7" marL="3657600" algn="l">
              <a:lnSpc>
                <a:spcPct val="100000"/>
              </a:lnSpc>
              <a:spcBef>
                <a:spcPts val="360"/>
              </a:spcBef>
              <a:spcAft>
                <a:spcPts val="0"/>
              </a:spcAft>
              <a:buSzPts val="1440"/>
              <a:buChar char="•"/>
              <a:defRPr/>
            </a:lvl8pPr>
            <a:lvl9pPr indent="-320040" lvl="8" marL="4114800" algn="l">
              <a:lnSpc>
                <a:spcPct val="100000"/>
              </a:lnSpc>
              <a:spcBef>
                <a:spcPts val="360"/>
              </a:spcBef>
              <a:spcAft>
                <a:spcPts val="0"/>
              </a:spcAft>
              <a:buSzPts val="1440"/>
              <a:buChar char="•"/>
              <a:defRPr/>
            </a:lvl9pPr>
          </a:lstStyle>
          <a:p/>
        </p:txBody>
      </p:sp>
      <p:sp>
        <p:nvSpPr>
          <p:cNvPr id="54" name="Google Shape;54;p38"/>
          <p:cNvSpPr txBox="1"/>
          <p:nvPr>
            <p:ph idx="2" type="body"/>
          </p:nvPr>
        </p:nvSpPr>
        <p:spPr>
          <a:xfrm>
            <a:off x="4686300" y="1752600"/>
            <a:ext cx="3390900" cy="2112963"/>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360"/>
              </a:spcBef>
              <a:spcAft>
                <a:spcPts val="0"/>
              </a:spcAft>
              <a:buSzPts val="1440"/>
              <a:buChar char="−"/>
              <a:defRPr/>
            </a:lvl2pPr>
            <a:lvl3pPr indent="-320039" lvl="2" marL="1371600" algn="l">
              <a:lnSpc>
                <a:spcPct val="100000"/>
              </a:lnSpc>
              <a:spcBef>
                <a:spcPts val="360"/>
              </a:spcBef>
              <a:spcAft>
                <a:spcPts val="0"/>
              </a:spcAft>
              <a:buSzPts val="1440"/>
              <a:buChar char="•"/>
              <a:defRPr/>
            </a:lvl3pPr>
            <a:lvl4pPr indent="-320039" lvl="3" marL="1828800" algn="l">
              <a:lnSpc>
                <a:spcPct val="100000"/>
              </a:lnSpc>
              <a:spcBef>
                <a:spcPts val="360"/>
              </a:spcBef>
              <a:spcAft>
                <a:spcPts val="0"/>
              </a:spcAft>
              <a:buSzPts val="1440"/>
              <a:buChar char="−"/>
              <a:defRPr/>
            </a:lvl4pPr>
            <a:lvl5pPr indent="-320039" lvl="4" marL="2286000" algn="l">
              <a:lnSpc>
                <a:spcPct val="100000"/>
              </a:lnSpc>
              <a:spcBef>
                <a:spcPts val="360"/>
              </a:spcBef>
              <a:spcAft>
                <a:spcPts val="0"/>
              </a:spcAft>
              <a:buSzPts val="1440"/>
              <a:buChar char="•"/>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20040" lvl="7" marL="3657600" algn="l">
              <a:lnSpc>
                <a:spcPct val="100000"/>
              </a:lnSpc>
              <a:spcBef>
                <a:spcPts val="360"/>
              </a:spcBef>
              <a:spcAft>
                <a:spcPts val="0"/>
              </a:spcAft>
              <a:buSzPts val="1440"/>
              <a:buChar char="•"/>
              <a:defRPr/>
            </a:lvl8pPr>
            <a:lvl9pPr indent="-320040" lvl="8" marL="4114800" algn="l">
              <a:lnSpc>
                <a:spcPct val="100000"/>
              </a:lnSpc>
              <a:spcBef>
                <a:spcPts val="360"/>
              </a:spcBef>
              <a:spcAft>
                <a:spcPts val="0"/>
              </a:spcAft>
              <a:buSzPts val="1440"/>
              <a:buChar char="•"/>
              <a:defRPr/>
            </a:lvl9pPr>
          </a:lstStyle>
          <a:p/>
        </p:txBody>
      </p:sp>
      <p:sp>
        <p:nvSpPr>
          <p:cNvPr id="55" name="Google Shape;55;p38"/>
          <p:cNvSpPr txBox="1"/>
          <p:nvPr>
            <p:ph idx="3" type="body"/>
          </p:nvPr>
        </p:nvSpPr>
        <p:spPr>
          <a:xfrm>
            <a:off x="4686300" y="4017963"/>
            <a:ext cx="3390900" cy="2112962"/>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360"/>
              </a:spcBef>
              <a:spcAft>
                <a:spcPts val="0"/>
              </a:spcAft>
              <a:buSzPts val="1440"/>
              <a:buChar char="−"/>
              <a:defRPr/>
            </a:lvl2pPr>
            <a:lvl3pPr indent="-320039" lvl="2" marL="1371600" algn="l">
              <a:lnSpc>
                <a:spcPct val="100000"/>
              </a:lnSpc>
              <a:spcBef>
                <a:spcPts val="360"/>
              </a:spcBef>
              <a:spcAft>
                <a:spcPts val="0"/>
              </a:spcAft>
              <a:buSzPts val="1440"/>
              <a:buChar char="•"/>
              <a:defRPr/>
            </a:lvl3pPr>
            <a:lvl4pPr indent="-320039" lvl="3" marL="1828800" algn="l">
              <a:lnSpc>
                <a:spcPct val="100000"/>
              </a:lnSpc>
              <a:spcBef>
                <a:spcPts val="360"/>
              </a:spcBef>
              <a:spcAft>
                <a:spcPts val="0"/>
              </a:spcAft>
              <a:buSzPts val="1440"/>
              <a:buChar char="−"/>
              <a:defRPr/>
            </a:lvl4pPr>
            <a:lvl5pPr indent="-320039" lvl="4" marL="2286000" algn="l">
              <a:lnSpc>
                <a:spcPct val="100000"/>
              </a:lnSpc>
              <a:spcBef>
                <a:spcPts val="360"/>
              </a:spcBef>
              <a:spcAft>
                <a:spcPts val="0"/>
              </a:spcAft>
              <a:buSzPts val="1440"/>
              <a:buChar char="•"/>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20040" lvl="7" marL="3657600" algn="l">
              <a:lnSpc>
                <a:spcPct val="100000"/>
              </a:lnSpc>
              <a:spcBef>
                <a:spcPts val="360"/>
              </a:spcBef>
              <a:spcAft>
                <a:spcPts val="0"/>
              </a:spcAft>
              <a:buSzPts val="1440"/>
              <a:buChar char="•"/>
              <a:defRPr/>
            </a:lvl8pPr>
            <a:lvl9pPr indent="-320040" lvl="8" marL="4114800" algn="l">
              <a:lnSpc>
                <a:spcPct val="100000"/>
              </a:lnSpc>
              <a:spcBef>
                <a:spcPts val="360"/>
              </a:spcBef>
              <a:spcAft>
                <a:spcPts val="0"/>
              </a:spcAft>
              <a:buSzPts val="1440"/>
              <a:buChar char="•"/>
              <a:defRPr/>
            </a:lvl9pPr>
          </a:lstStyle>
          <a:p/>
        </p:txBody>
      </p:sp>
      <p:sp>
        <p:nvSpPr>
          <p:cNvPr id="56" name="Google Shape;56;p38"/>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8"/>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8"/>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91160" lvl="0" marL="457200" algn="l">
              <a:lnSpc>
                <a:spcPct val="100000"/>
              </a:lnSpc>
              <a:spcBef>
                <a:spcPts val="640"/>
              </a:spcBef>
              <a:spcAft>
                <a:spcPts val="0"/>
              </a:spcAft>
              <a:buSzPts val="2560"/>
              <a:buFont typeface="Palatino Linotype"/>
              <a:buChar char="•"/>
              <a:defRPr sz="3200"/>
            </a:lvl1pPr>
            <a:lvl2pPr indent="-370840" lvl="1" marL="914400" algn="l">
              <a:lnSpc>
                <a:spcPct val="100000"/>
              </a:lnSpc>
              <a:spcBef>
                <a:spcPts val="560"/>
              </a:spcBef>
              <a:spcAft>
                <a:spcPts val="0"/>
              </a:spcAft>
              <a:buSzPts val="2240"/>
              <a:buChar char="−"/>
              <a:defRPr sz="2800"/>
            </a:lvl2pPr>
            <a:lvl3pPr indent="-350519" lvl="2" marL="1371600" algn="l">
              <a:lnSpc>
                <a:spcPct val="100000"/>
              </a:lnSpc>
              <a:spcBef>
                <a:spcPts val="480"/>
              </a:spcBef>
              <a:spcAft>
                <a:spcPts val="0"/>
              </a:spcAft>
              <a:buSzPts val="1920"/>
              <a:buFont typeface="Palatino Linotype"/>
              <a:buChar char="•"/>
              <a:defRPr sz="2400"/>
            </a:lvl3pPr>
            <a:lvl4pPr indent="-330200" lvl="3" marL="1828800" algn="l">
              <a:lnSpc>
                <a:spcPct val="100000"/>
              </a:lnSpc>
              <a:spcBef>
                <a:spcPts val="400"/>
              </a:spcBef>
              <a:spcAft>
                <a:spcPts val="0"/>
              </a:spcAft>
              <a:buSzPts val="1600"/>
              <a:buChar char="−"/>
              <a:defRPr sz="2000"/>
            </a:lvl4pPr>
            <a:lvl5pPr indent="-330200" lvl="4" marL="2286000" algn="l">
              <a:lnSpc>
                <a:spcPct val="100000"/>
              </a:lnSpc>
              <a:spcBef>
                <a:spcPts val="400"/>
              </a:spcBef>
              <a:spcAft>
                <a:spcPts val="0"/>
              </a:spcAft>
              <a:buSzPts val="1600"/>
              <a:buFont typeface="Palatino Linotype"/>
              <a:buChar char="•"/>
              <a:defRPr sz="2000"/>
            </a:lvl5pPr>
            <a:lvl6pPr indent="-330200" lvl="5" marL="2743200" algn="l">
              <a:lnSpc>
                <a:spcPct val="100000"/>
              </a:lnSpc>
              <a:spcBef>
                <a:spcPts val="400"/>
              </a:spcBef>
              <a:spcAft>
                <a:spcPts val="0"/>
              </a:spcAft>
              <a:buSzPts val="1600"/>
              <a:buFont typeface="Palatino Linotype"/>
              <a:buChar char="•"/>
              <a:defRPr sz="2000"/>
            </a:lvl6pPr>
            <a:lvl7pPr indent="-330200" lvl="6" marL="3200400" algn="l">
              <a:lnSpc>
                <a:spcPct val="100000"/>
              </a:lnSpc>
              <a:spcBef>
                <a:spcPts val="400"/>
              </a:spcBef>
              <a:spcAft>
                <a:spcPts val="0"/>
              </a:spcAft>
              <a:buSzPts val="1600"/>
              <a:buFont typeface="Palatino Linotype"/>
              <a:buChar char="•"/>
              <a:defRPr sz="2000"/>
            </a:lvl7pPr>
            <a:lvl8pPr indent="-330200" lvl="7" marL="3657600" algn="l">
              <a:lnSpc>
                <a:spcPct val="100000"/>
              </a:lnSpc>
              <a:spcBef>
                <a:spcPts val="400"/>
              </a:spcBef>
              <a:spcAft>
                <a:spcPts val="0"/>
              </a:spcAft>
              <a:buSzPts val="1600"/>
              <a:buFont typeface="Palatino Linotype"/>
              <a:buChar char="•"/>
              <a:defRPr sz="2000"/>
            </a:lvl8pPr>
            <a:lvl9pPr indent="-330200" lvl="8" marL="4114800" algn="l">
              <a:lnSpc>
                <a:spcPct val="100000"/>
              </a:lnSpc>
              <a:spcBef>
                <a:spcPts val="400"/>
              </a:spcBef>
              <a:spcAft>
                <a:spcPts val="0"/>
              </a:spcAft>
              <a:buSzPts val="1600"/>
              <a:buFont typeface="Palatino Linotype"/>
              <a:buChar char="•"/>
              <a:defRPr sz="2000"/>
            </a:lvl9pPr>
          </a:lstStyle>
          <a:p/>
        </p:txBody>
      </p:sp>
      <p:sp>
        <p:nvSpPr>
          <p:cNvPr id="62" name="Google Shape;62;p3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SzPts val="1120"/>
              <a:buFont typeface="Palatino Linotype"/>
              <a:buNone/>
              <a:defRPr sz="1400"/>
            </a:lvl1pPr>
            <a:lvl2pPr indent="-228600" lvl="1" marL="914400" algn="l">
              <a:lnSpc>
                <a:spcPct val="100000"/>
              </a:lnSpc>
              <a:spcBef>
                <a:spcPts val="240"/>
              </a:spcBef>
              <a:spcAft>
                <a:spcPts val="0"/>
              </a:spcAft>
              <a:buSzPts val="960"/>
              <a:buNone/>
              <a:defRPr sz="1200"/>
            </a:lvl2pPr>
            <a:lvl3pPr indent="-228600" lvl="2" marL="1371600" algn="l">
              <a:lnSpc>
                <a:spcPct val="100000"/>
              </a:lnSpc>
              <a:spcBef>
                <a:spcPts val="200"/>
              </a:spcBef>
              <a:spcAft>
                <a:spcPts val="0"/>
              </a:spcAft>
              <a:buSzPts val="800"/>
              <a:buFont typeface="Palatino Linotype"/>
              <a:buNone/>
              <a:defRPr sz="1000"/>
            </a:lvl3pPr>
            <a:lvl4pPr indent="-228600" lvl="3" marL="1828800" algn="l">
              <a:lnSpc>
                <a:spcPct val="100000"/>
              </a:lnSpc>
              <a:spcBef>
                <a:spcPts val="180"/>
              </a:spcBef>
              <a:spcAft>
                <a:spcPts val="0"/>
              </a:spcAft>
              <a:buSzPts val="720"/>
              <a:buNone/>
              <a:defRPr sz="900"/>
            </a:lvl4pPr>
            <a:lvl5pPr indent="-228600" lvl="4" marL="2286000" algn="l">
              <a:lnSpc>
                <a:spcPct val="100000"/>
              </a:lnSpc>
              <a:spcBef>
                <a:spcPts val="180"/>
              </a:spcBef>
              <a:spcAft>
                <a:spcPts val="0"/>
              </a:spcAft>
              <a:buSzPts val="720"/>
              <a:buFont typeface="Palatino Linotype"/>
              <a:buNone/>
              <a:defRPr sz="900"/>
            </a:lvl5pPr>
            <a:lvl6pPr indent="-228600" lvl="5" marL="2743200" algn="l">
              <a:lnSpc>
                <a:spcPct val="100000"/>
              </a:lnSpc>
              <a:spcBef>
                <a:spcPts val="180"/>
              </a:spcBef>
              <a:spcAft>
                <a:spcPts val="0"/>
              </a:spcAft>
              <a:buSzPts val="720"/>
              <a:buFont typeface="Palatino Linotype"/>
              <a:buNone/>
              <a:defRPr sz="900"/>
            </a:lvl6pPr>
            <a:lvl7pPr indent="-228600" lvl="6" marL="3200400" algn="l">
              <a:lnSpc>
                <a:spcPct val="100000"/>
              </a:lnSpc>
              <a:spcBef>
                <a:spcPts val="180"/>
              </a:spcBef>
              <a:spcAft>
                <a:spcPts val="0"/>
              </a:spcAft>
              <a:buSzPts val="720"/>
              <a:buFont typeface="Palatino Linotype"/>
              <a:buNone/>
              <a:defRPr sz="900"/>
            </a:lvl7pPr>
            <a:lvl8pPr indent="-228600" lvl="7" marL="3657600" algn="l">
              <a:lnSpc>
                <a:spcPct val="100000"/>
              </a:lnSpc>
              <a:spcBef>
                <a:spcPts val="180"/>
              </a:spcBef>
              <a:spcAft>
                <a:spcPts val="0"/>
              </a:spcAft>
              <a:buSzPts val="720"/>
              <a:buFont typeface="Palatino Linotype"/>
              <a:buNone/>
              <a:defRPr sz="900"/>
            </a:lvl8pPr>
            <a:lvl9pPr indent="-228600" lvl="8" marL="4114800" algn="l">
              <a:lnSpc>
                <a:spcPct val="100000"/>
              </a:lnSpc>
              <a:spcBef>
                <a:spcPts val="180"/>
              </a:spcBef>
              <a:spcAft>
                <a:spcPts val="0"/>
              </a:spcAft>
              <a:buSzPts val="720"/>
              <a:buFont typeface="Palatino Linotype"/>
              <a:buNone/>
              <a:defRPr sz="900"/>
            </a:lvl9pPr>
          </a:lstStyle>
          <a:p/>
        </p:txBody>
      </p:sp>
      <p:sp>
        <p:nvSpPr>
          <p:cNvPr id="63" name="Google Shape;63;p39"/>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9"/>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9"/>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4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40"/>
          <p:cNvSpPr/>
          <p:nvPr>
            <p:ph idx="2" type="pic"/>
          </p:nvPr>
        </p:nvSpPr>
        <p:spPr>
          <a:xfrm>
            <a:off x="1792288" y="612775"/>
            <a:ext cx="5486400" cy="4114800"/>
          </a:xfrm>
          <a:prstGeom prst="rect">
            <a:avLst/>
          </a:prstGeom>
          <a:noFill/>
          <a:ln>
            <a:noFill/>
          </a:ln>
        </p:spPr>
      </p:sp>
      <p:sp>
        <p:nvSpPr>
          <p:cNvPr id="69" name="Google Shape;69;p4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SzPts val="1120"/>
              <a:buFont typeface="Palatino Linotype"/>
              <a:buNone/>
              <a:defRPr sz="1400"/>
            </a:lvl1pPr>
            <a:lvl2pPr indent="-228600" lvl="1" marL="914400" algn="l">
              <a:lnSpc>
                <a:spcPct val="100000"/>
              </a:lnSpc>
              <a:spcBef>
                <a:spcPts val="240"/>
              </a:spcBef>
              <a:spcAft>
                <a:spcPts val="0"/>
              </a:spcAft>
              <a:buSzPts val="960"/>
              <a:buNone/>
              <a:defRPr sz="1200"/>
            </a:lvl2pPr>
            <a:lvl3pPr indent="-228600" lvl="2" marL="1371600" algn="l">
              <a:lnSpc>
                <a:spcPct val="100000"/>
              </a:lnSpc>
              <a:spcBef>
                <a:spcPts val="200"/>
              </a:spcBef>
              <a:spcAft>
                <a:spcPts val="0"/>
              </a:spcAft>
              <a:buSzPts val="800"/>
              <a:buFont typeface="Palatino Linotype"/>
              <a:buNone/>
              <a:defRPr sz="1000"/>
            </a:lvl3pPr>
            <a:lvl4pPr indent="-228600" lvl="3" marL="1828800" algn="l">
              <a:lnSpc>
                <a:spcPct val="100000"/>
              </a:lnSpc>
              <a:spcBef>
                <a:spcPts val="180"/>
              </a:spcBef>
              <a:spcAft>
                <a:spcPts val="0"/>
              </a:spcAft>
              <a:buSzPts val="720"/>
              <a:buNone/>
              <a:defRPr sz="900"/>
            </a:lvl4pPr>
            <a:lvl5pPr indent="-228600" lvl="4" marL="2286000" algn="l">
              <a:lnSpc>
                <a:spcPct val="100000"/>
              </a:lnSpc>
              <a:spcBef>
                <a:spcPts val="180"/>
              </a:spcBef>
              <a:spcAft>
                <a:spcPts val="0"/>
              </a:spcAft>
              <a:buSzPts val="720"/>
              <a:buFont typeface="Palatino Linotype"/>
              <a:buNone/>
              <a:defRPr sz="900"/>
            </a:lvl5pPr>
            <a:lvl6pPr indent="-228600" lvl="5" marL="2743200" algn="l">
              <a:lnSpc>
                <a:spcPct val="100000"/>
              </a:lnSpc>
              <a:spcBef>
                <a:spcPts val="180"/>
              </a:spcBef>
              <a:spcAft>
                <a:spcPts val="0"/>
              </a:spcAft>
              <a:buSzPts val="720"/>
              <a:buFont typeface="Palatino Linotype"/>
              <a:buNone/>
              <a:defRPr sz="900"/>
            </a:lvl6pPr>
            <a:lvl7pPr indent="-228600" lvl="6" marL="3200400" algn="l">
              <a:lnSpc>
                <a:spcPct val="100000"/>
              </a:lnSpc>
              <a:spcBef>
                <a:spcPts val="180"/>
              </a:spcBef>
              <a:spcAft>
                <a:spcPts val="0"/>
              </a:spcAft>
              <a:buSzPts val="720"/>
              <a:buFont typeface="Palatino Linotype"/>
              <a:buNone/>
              <a:defRPr sz="900"/>
            </a:lvl7pPr>
            <a:lvl8pPr indent="-228600" lvl="7" marL="3657600" algn="l">
              <a:lnSpc>
                <a:spcPct val="100000"/>
              </a:lnSpc>
              <a:spcBef>
                <a:spcPts val="180"/>
              </a:spcBef>
              <a:spcAft>
                <a:spcPts val="0"/>
              </a:spcAft>
              <a:buSzPts val="720"/>
              <a:buFont typeface="Palatino Linotype"/>
              <a:buNone/>
              <a:defRPr sz="900"/>
            </a:lvl8pPr>
            <a:lvl9pPr indent="-228600" lvl="8" marL="4114800" algn="l">
              <a:lnSpc>
                <a:spcPct val="100000"/>
              </a:lnSpc>
              <a:spcBef>
                <a:spcPts val="180"/>
              </a:spcBef>
              <a:spcAft>
                <a:spcPts val="0"/>
              </a:spcAft>
              <a:buSzPts val="720"/>
              <a:buFont typeface="Palatino Linotype"/>
              <a:buNone/>
              <a:defRPr sz="900"/>
            </a:lvl9pPr>
          </a:lstStyle>
          <a:p/>
        </p:txBody>
      </p:sp>
      <p:sp>
        <p:nvSpPr>
          <p:cNvPr id="70" name="Google Shape;70;p40"/>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0"/>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0"/>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73" name="Shape 73"/>
        <p:cNvGrpSpPr/>
        <p:nvPr/>
      </p:nvGrpSpPr>
      <p:grpSpPr>
        <a:xfrm>
          <a:off x="0" y="0"/>
          <a:ext cx="0" cy="0"/>
          <a:chOff x="0" y="0"/>
          <a:chExt cx="0" cy="0"/>
        </a:xfrm>
      </p:grpSpPr>
      <p:sp>
        <p:nvSpPr>
          <p:cNvPr id="74" name="Google Shape;74;p41"/>
          <p:cNvSpPr txBox="1"/>
          <p:nvPr>
            <p:ph type="title"/>
          </p:nvPr>
        </p:nvSpPr>
        <p:spPr>
          <a:xfrm>
            <a:off x="1143000" y="533400"/>
            <a:ext cx="6934200" cy="1219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41"/>
          <p:cNvSpPr txBox="1"/>
          <p:nvPr>
            <p:ph idx="1" type="body"/>
          </p:nvPr>
        </p:nvSpPr>
        <p:spPr>
          <a:xfrm>
            <a:off x="1143000" y="1752600"/>
            <a:ext cx="3390900" cy="2112963"/>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360"/>
              </a:spcBef>
              <a:spcAft>
                <a:spcPts val="0"/>
              </a:spcAft>
              <a:buSzPts val="1440"/>
              <a:buChar char="−"/>
              <a:defRPr/>
            </a:lvl2pPr>
            <a:lvl3pPr indent="-320039" lvl="2" marL="1371600" algn="l">
              <a:lnSpc>
                <a:spcPct val="100000"/>
              </a:lnSpc>
              <a:spcBef>
                <a:spcPts val="360"/>
              </a:spcBef>
              <a:spcAft>
                <a:spcPts val="0"/>
              </a:spcAft>
              <a:buSzPts val="1440"/>
              <a:buChar char="•"/>
              <a:defRPr/>
            </a:lvl3pPr>
            <a:lvl4pPr indent="-320039" lvl="3" marL="1828800" algn="l">
              <a:lnSpc>
                <a:spcPct val="100000"/>
              </a:lnSpc>
              <a:spcBef>
                <a:spcPts val="360"/>
              </a:spcBef>
              <a:spcAft>
                <a:spcPts val="0"/>
              </a:spcAft>
              <a:buSzPts val="1440"/>
              <a:buChar char="−"/>
              <a:defRPr/>
            </a:lvl4pPr>
            <a:lvl5pPr indent="-320039" lvl="4" marL="2286000" algn="l">
              <a:lnSpc>
                <a:spcPct val="100000"/>
              </a:lnSpc>
              <a:spcBef>
                <a:spcPts val="360"/>
              </a:spcBef>
              <a:spcAft>
                <a:spcPts val="0"/>
              </a:spcAft>
              <a:buSzPts val="1440"/>
              <a:buChar char="•"/>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20040" lvl="7" marL="3657600" algn="l">
              <a:lnSpc>
                <a:spcPct val="100000"/>
              </a:lnSpc>
              <a:spcBef>
                <a:spcPts val="360"/>
              </a:spcBef>
              <a:spcAft>
                <a:spcPts val="0"/>
              </a:spcAft>
              <a:buSzPts val="1440"/>
              <a:buChar char="•"/>
              <a:defRPr/>
            </a:lvl8pPr>
            <a:lvl9pPr indent="-320040" lvl="8" marL="4114800" algn="l">
              <a:lnSpc>
                <a:spcPct val="100000"/>
              </a:lnSpc>
              <a:spcBef>
                <a:spcPts val="360"/>
              </a:spcBef>
              <a:spcAft>
                <a:spcPts val="0"/>
              </a:spcAft>
              <a:buSzPts val="1440"/>
              <a:buChar char="•"/>
              <a:defRPr/>
            </a:lvl9pPr>
          </a:lstStyle>
          <a:p/>
        </p:txBody>
      </p:sp>
      <p:sp>
        <p:nvSpPr>
          <p:cNvPr id="76" name="Google Shape;76;p41"/>
          <p:cNvSpPr txBox="1"/>
          <p:nvPr>
            <p:ph idx="2" type="body"/>
          </p:nvPr>
        </p:nvSpPr>
        <p:spPr>
          <a:xfrm>
            <a:off x="4686300" y="1752600"/>
            <a:ext cx="3390900" cy="2112963"/>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360"/>
              </a:spcBef>
              <a:spcAft>
                <a:spcPts val="0"/>
              </a:spcAft>
              <a:buSzPts val="1440"/>
              <a:buChar char="−"/>
              <a:defRPr/>
            </a:lvl2pPr>
            <a:lvl3pPr indent="-320039" lvl="2" marL="1371600" algn="l">
              <a:lnSpc>
                <a:spcPct val="100000"/>
              </a:lnSpc>
              <a:spcBef>
                <a:spcPts val="360"/>
              </a:spcBef>
              <a:spcAft>
                <a:spcPts val="0"/>
              </a:spcAft>
              <a:buSzPts val="1440"/>
              <a:buChar char="•"/>
              <a:defRPr/>
            </a:lvl3pPr>
            <a:lvl4pPr indent="-320039" lvl="3" marL="1828800" algn="l">
              <a:lnSpc>
                <a:spcPct val="100000"/>
              </a:lnSpc>
              <a:spcBef>
                <a:spcPts val="360"/>
              </a:spcBef>
              <a:spcAft>
                <a:spcPts val="0"/>
              </a:spcAft>
              <a:buSzPts val="1440"/>
              <a:buChar char="−"/>
              <a:defRPr/>
            </a:lvl4pPr>
            <a:lvl5pPr indent="-320039" lvl="4" marL="2286000" algn="l">
              <a:lnSpc>
                <a:spcPct val="100000"/>
              </a:lnSpc>
              <a:spcBef>
                <a:spcPts val="360"/>
              </a:spcBef>
              <a:spcAft>
                <a:spcPts val="0"/>
              </a:spcAft>
              <a:buSzPts val="1440"/>
              <a:buChar char="•"/>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20040" lvl="7" marL="3657600" algn="l">
              <a:lnSpc>
                <a:spcPct val="100000"/>
              </a:lnSpc>
              <a:spcBef>
                <a:spcPts val="360"/>
              </a:spcBef>
              <a:spcAft>
                <a:spcPts val="0"/>
              </a:spcAft>
              <a:buSzPts val="1440"/>
              <a:buChar char="•"/>
              <a:defRPr/>
            </a:lvl8pPr>
            <a:lvl9pPr indent="-320040" lvl="8" marL="4114800" algn="l">
              <a:lnSpc>
                <a:spcPct val="100000"/>
              </a:lnSpc>
              <a:spcBef>
                <a:spcPts val="360"/>
              </a:spcBef>
              <a:spcAft>
                <a:spcPts val="0"/>
              </a:spcAft>
              <a:buSzPts val="1440"/>
              <a:buChar char="•"/>
              <a:defRPr/>
            </a:lvl9pPr>
          </a:lstStyle>
          <a:p/>
        </p:txBody>
      </p:sp>
      <p:sp>
        <p:nvSpPr>
          <p:cNvPr id="77" name="Google Shape;77;p41"/>
          <p:cNvSpPr txBox="1"/>
          <p:nvPr>
            <p:ph idx="3" type="body"/>
          </p:nvPr>
        </p:nvSpPr>
        <p:spPr>
          <a:xfrm>
            <a:off x="1143000" y="4017963"/>
            <a:ext cx="3390900" cy="2112962"/>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360"/>
              </a:spcBef>
              <a:spcAft>
                <a:spcPts val="0"/>
              </a:spcAft>
              <a:buSzPts val="1440"/>
              <a:buChar char="−"/>
              <a:defRPr/>
            </a:lvl2pPr>
            <a:lvl3pPr indent="-320039" lvl="2" marL="1371600" algn="l">
              <a:lnSpc>
                <a:spcPct val="100000"/>
              </a:lnSpc>
              <a:spcBef>
                <a:spcPts val="360"/>
              </a:spcBef>
              <a:spcAft>
                <a:spcPts val="0"/>
              </a:spcAft>
              <a:buSzPts val="1440"/>
              <a:buChar char="•"/>
              <a:defRPr/>
            </a:lvl3pPr>
            <a:lvl4pPr indent="-320039" lvl="3" marL="1828800" algn="l">
              <a:lnSpc>
                <a:spcPct val="100000"/>
              </a:lnSpc>
              <a:spcBef>
                <a:spcPts val="360"/>
              </a:spcBef>
              <a:spcAft>
                <a:spcPts val="0"/>
              </a:spcAft>
              <a:buSzPts val="1440"/>
              <a:buChar char="−"/>
              <a:defRPr/>
            </a:lvl4pPr>
            <a:lvl5pPr indent="-320039" lvl="4" marL="2286000" algn="l">
              <a:lnSpc>
                <a:spcPct val="100000"/>
              </a:lnSpc>
              <a:spcBef>
                <a:spcPts val="360"/>
              </a:spcBef>
              <a:spcAft>
                <a:spcPts val="0"/>
              </a:spcAft>
              <a:buSzPts val="1440"/>
              <a:buChar char="•"/>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20040" lvl="7" marL="3657600" algn="l">
              <a:lnSpc>
                <a:spcPct val="100000"/>
              </a:lnSpc>
              <a:spcBef>
                <a:spcPts val="360"/>
              </a:spcBef>
              <a:spcAft>
                <a:spcPts val="0"/>
              </a:spcAft>
              <a:buSzPts val="1440"/>
              <a:buChar char="•"/>
              <a:defRPr/>
            </a:lvl8pPr>
            <a:lvl9pPr indent="-320040" lvl="8" marL="4114800" algn="l">
              <a:lnSpc>
                <a:spcPct val="100000"/>
              </a:lnSpc>
              <a:spcBef>
                <a:spcPts val="360"/>
              </a:spcBef>
              <a:spcAft>
                <a:spcPts val="0"/>
              </a:spcAft>
              <a:buSzPts val="1440"/>
              <a:buChar char="•"/>
              <a:defRPr/>
            </a:lvl9pPr>
          </a:lstStyle>
          <a:p/>
        </p:txBody>
      </p:sp>
      <p:sp>
        <p:nvSpPr>
          <p:cNvPr id="78" name="Google Shape;78;p41"/>
          <p:cNvSpPr txBox="1"/>
          <p:nvPr>
            <p:ph idx="4" type="body"/>
          </p:nvPr>
        </p:nvSpPr>
        <p:spPr>
          <a:xfrm>
            <a:off x="4686300" y="4017963"/>
            <a:ext cx="3390900" cy="211290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360"/>
              </a:spcBef>
              <a:spcAft>
                <a:spcPts val="0"/>
              </a:spcAft>
              <a:buSzPts val="1440"/>
              <a:buChar char="−"/>
              <a:defRPr/>
            </a:lvl2pPr>
            <a:lvl3pPr indent="-320039" lvl="2" marL="1371600" algn="l">
              <a:lnSpc>
                <a:spcPct val="100000"/>
              </a:lnSpc>
              <a:spcBef>
                <a:spcPts val="360"/>
              </a:spcBef>
              <a:spcAft>
                <a:spcPts val="0"/>
              </a:spcAft>
              <a:buSzPts val="1440"/>
              <a:buChar char="•"/>
              <a:defRPr/>
            </a:lvl3pPr>
            <a:lvl4pPr indent="-320039" lvl="3" marL="1828800" algn="l">
              <a:lnSpc>
                <a:spcPct val="100000"/>
              </a:lnSpc>
              <a:spcBef>
                <a:spcPts val="360"/>
              </a:spcBef>
              <a:spcAft>
                <a:spcPts val="0"/>
              </a:spcAft>
              <a:buSzPts val="1440"/>
              <a:buChar char="−"/>
              <a:defRPr/>
            </a:lvl4pPr>
            <a:lvl5pPr indent="-320039" lvl="4" marL="2286000" algn="l">
              <a:lnSpc>
                <a:spcPct val="100000"/>
              </a:lnSpc>
              <a:spcBef>
                <a:spcPts val="360"/>
              </a:spcBef>
              <a:spcAft>
                <a:spcPts val="0"/>
              </a:spcAft>
              <a:buSzPts val="1440"/>
              <a:buChar char="•"/>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20040" lvl="7" marL="3657600" algn="l">
              <a:lnSpc>
                <a:spcPct val="100000"/>
              </a:lnSpc>
              <a:spcBef>
                <a:spcPts val="360"/>
              </a:spcBef>
              <a:spcAft>
                <a:spcPts val="0"/>
              </a:spcAft>
              <a:buSzPts val="1440"/>
              <a:buChar char="•"/>
              <a:defRPr/>
            </a:lvl8pPr>
            <a:lvl9pPr indent="-320040" lvl="8" marL="4114800" algn="l">
              <a:lnSpc>
                <a:spcPct val="100000"/>
              </a:lnSpc>
              <a:spcBef>
                <a:spcPts val="360"/>
              </a:spcBef>
              <a:spcAft>
                <a:spcPts val="0"/>
              </a:spcAft>
              <a:buSzPts val="1440"/>
              <a:buChar char="•"/>
              <a:defRPr/>
            </a:lvl9pPr>
          </a:lstStyle>
          <a:p/>
        </p:txBody>
      </p:sp>
      <p:sp>
        <p:nvSpPr>
          <p:cNvPr id="79" name="Google Shape;79;p41"/>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1"/>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41"/>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32"/>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Google Shape;11;p32"/>
          <p:cNvSpPr txBox="1"/>
          <p:nvPr>
            <p:ph type="title"/>
          </p:nvPr>
        </p:nvSpPr>
        <p:spPr>
          <a:xfrm>
            <a:off x="1143000" y="533400"/>
            <a:ext cx="6934200" cy="1219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Palatino Linotype"/>
                <a:ea typeface="Palatino Linotype"/>
                <a:cs typeface="Palatino Linotype"/>
                <a:sym typeface="Palatino Linotype"/>
              </a:defRPr>
            </a:lvl1pPr>
            <a:lvl2pPr lvl="1"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Palatino Linotype"/>
                <a:ea typeface="Palatino Linotype"/>
                <a:cs typeface="Palatino Linotype"/>
                <a:sym typeface="Palatino Linotype"/>
              </a:defRPr>
            </a:lvl2pPr>
            <a:lvl3pPr lvl="2"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Palatino Linotype"/>
                <a:ea typeface="Palatino Linotype"/>
                <a:cs typeface="Palatino Linotype"/>
                <a:sym typeface="Palatino Linotype"/>
              </a:defRPr>
            </a:lvl3pPr>
            <a:lvl4pPr lvl="3"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Palatino Linotype"/>
                <a:ea typeface="Palatino Linotype"/>
                <a:cs typeface="Palatino Linotype"/>
                <a:sym typeface="Palatino Linotype"/>
              </a:defRPr>
            </a:lvl4pPr>
            <a:lvl5pPr lvl="4"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Palatino Linotype"/>
                <a:ea typeface="Palatino Linotype"/>
                <a:cs typeface="Palatino Linotype"/>
                <a:sym typeface="Palatino Linotype"/>
              </a:defRPr>
            </a:lvl5pPr>
            <a:lvl6pPr lvl="5"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Palatino Linotype"/>
                <a:ea typeface="Palatino Linotype"/>
                <a:cs typeface="Palatino Linotype"/>
                <a:sym typeface="Palatino Linotype"/>
              </a:defRPr>
            </a:lvl6pPr>
            <a:lvl7pPr lvl="6"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Palatino Linotype"/>
                <a:ea typeface="Palatino Linotype"/>
                <a:cs typeface="Palatino Linotype"/>
                <a:sym typeface="Palatino Linotype"/>
              </a:defRPr>
            </a:lvl7pPr>
            <a:lvl8pPr lvl="7"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Palatino Linotype"/>
                <a:ea typeface="Palatino Linotype"/>
                <a:cs typeface="Palatino Linotype"/>
                <a:sym typeface="Palatino Linotype"/>
              </a:defRPr>
            </a:lvl8pPr>
            <a:lvl9pPr lvl="8"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Palatino Linotype"/>
                <a:ea typeface="Palatino Linotype"/>
                <a:cs typeface="Palatino Linotype"/>
                <a:sym typeface="Palatino Linotype"/>
              </a:defRPr>
            </a:lvl9pPr>
          </a:lstStyle>
          <a:p/>
        </p:txBody>
      </p:sp>
      <p:sp>
        <p:nvSpPr>
          <p:cNvPr id="12" name="Google Shape;12;p32"/>
          <p:cNvSpPr txBox="1"/>
          <p:nvPr>
            <p:ph idx="1" type="body"/>
          </p:nvPr>
        </p:nvSpPr>
        <p:spPr>
          <a:xfrm>
            <a:off x="1143000" y="1752600"/>
            <a:ext cx="6934200" cy="4378325"/>
          </a:xfrm>
          <a:prstGeom prst="rect">
            <a:avLst/>
          </a:prstGeom>
          <a:noFill/>
          <a:ln>
            <a:noFill/>
          </a:ln>
        </p:spPr>
        <p:txBody>
          <a:bodyPr anchorCtr="0" anchor="t" bIns="45700" lIns="91425" spcFirstLastPara="1" rIns="91425" wrap="square" tIns="45700">
            <a:noAutofit/>
          </a:bodyPr>
          <a:lstStyle>
            <a:lvl1pPr indent="-350520" lvl="0" marL="457200" marR="0" rtl="0" algn="l">
              <a:lnSpc>
                <a:spcPct val="100000"/>
              </a:lnSpc>
              <a:spcBef>
                <a:spcPts val="480"/>
              </a:spcBef>
              <a:spcAft>
                <a:spcPts val="0"/>
              </a:spcAft>
              <a:buClr>
                <a:schemeClr val="dk1"/>
              </a:buClr>
              <a:buSzPts val="1920"/>
              <a:buFont typeface="Palatino Linotype"/>
              <a:buChar char="•"/>
              <a:defRPr b="0" i="0" sz="2400" u="none" cap="none" strike="noStrike">
                <a:solidFill>
                  <a:schemeClr val="dk1"/>
                </a:solidFill>
                <a:latin typeface="Palatino Linotype"/>
                <a:ea typeface="Palatino Linotype"/>
                <a:cs typeface="Palatino Linotype"/>
                <a:sym typeface="Palatino Linotype"/>
              </a:defRPr>
            </a:lvl1pPr>
            <a:lvl2pPr indent="-340360" lvl="1" marL="914400" marR="0" rtl="0" algn="l">
              <a:lnSpc>
                <a:spcPct val="100000"/>
              </a:lnSpc>
              <a:spcBef>
                <a:spcPts val="440"/>
              </a:spcBef>
              <a:spcAft>
                <a:spcPts val="0"/>
              </a:spcAft>
              <a:buClr>
                <a:schemeClr val="dk1"/>
              </a:buClr>
              <a:buSzPts val="1760"/>
              <a:buFont typeface="Palatino Linotype"/>
              <a:buChar char="−"/>
              <a:defRPr b="0" i="0" sz="2200" u="none" cap="none" strike="noStrike">
                <a:solidFill>
                  <a:schemeClr val="dk1"/>
                </a:solidFill>
                <a:latin typeface="Palatino Linotype"/>
                <a:ea typeface="Palatino Linotype"/>
                <a:cs typeface="Palatino Linotype"/>
                <a:sym typeface="Palatino Linotype"/>
              </a:defRPr>
            </a:lvl2pPr>
            <a:lvl3pPr indent="-330200" lvl="2" marL="1371600" marR="0" rtl="0" algn="l">
              <a:lnSpc>
                <a:spcPct val="100000"/>
              </a:lnSpc>
              <a:spcBef>
                <a:spcPts val="400"/>
              </a:spcBef>
              <a:spcAft>
                <a:spcPts val="0"/>
              </a:spcAft>
              <a:buClr>
                <a:schemeClr val="dk1"/>
              </a:buClr>
              <a:buSzPts val="1600"/>
              <a:buFont typeface="Palatino Linotype"/>
              <a:buChar char="•"/>
              <a:defRPr b="0" i="0" sz="2000" u="none" cap="none" strike="noStrike">
                <a:solidFill>
                  <a:schemeClr val="dk1"/>
                </a:solidFill>
                <a:latin typeface="Palatino Linotype"/>
                <a:ea typeface="Palatino Linotype"/>
                <a:cs typeface="Palatino Linotype"/>
                <a:sym typeface="Palatino Linotype"/>
              </a:defRPr>
            </a:lvl3pPr>
            <a:lvl4pPr indent="-320039" lvl="3" marL="1828800" marR="0" rtl="0" algn="l">
              <a:lnSpc>
                <a:spcPct val="100000"/>
              </a:lnSpc>
              <a:spcBef>
                <a:spcPts val="360"/>
              </a:spcBef>
              <a:spcAft>
                <a:spcPts val="0"/>
              </a:spcAft>
              <a:buClr>
                <a:schemeClr val="dk1"/>
              </a:buClr>
              <a:buSzPts val="1440"/>
              <a:buFont typeface="Palatino Linotype"/>
              <a:buChar char="−"/>
              <a:defRPr b="0" i="0" sz="1800" u="none" cap="none" strike="noStrike">
                <a:solidFill>
                  <a:schemeClr val="dk1"/>
                </a:solidFill>
                <a:latin typeface="Palatino Linotype"/>
                <a:ea typeface="Palatino Linotype"/>
                <a:cs typeface="Palatino Linotype"/>
                <a:sym typeface="Palatino Linotype"/>
              </a:defRPr>
            </a:lvl4pPr>
            <a:lvl5pPr indent="-320039" lvl="4" marL="2286000" marR="0" rtl="0" algn="l">
              <a:lnSpc>
                <a:spcPct val="100000"/>
              </a:lnSpc>
              <a:spcBef>
                <a:spcPts val="360"/>
              </a:spcBef>
              <a:spcAft>
                <a:spcPts val="0"/>
              </a:spcAft>
              <a:buClr>
                <a:schemeClr val="dk1"/>
              </a:buClr>
              <a:buSzPts val="1440"/>
              <a:buFont typeface="Palatino Linotype"/>
              <a:buChar char="•"/>
              <a:defRPr b="0" i="0" sz="1800" u="none" cap="none" strike="noStrike">
                <a:solidFill>
                  <a:schemeClr val="dk1"/>
                </a:solidFill>
                <a:latin typeface="Palatino Linotype"/>
                <a:ea typeface="Palatino Linotype"/>
                <a:cs typeface="Palatino Linotype"/>
                <a:sym typeface="Palatino Linotype"/>
              </a:defRPr>
            </a:lvl5pPr>
            <a:lvl6pPr indent="-320039" lvl="5" marL="2743200" marR="0" rtl="0" algn="l">
              <a:lnSpc>
                <a:spcPct val="100000"/>
              </a:lnSpc>
              <a:spcBef>
                <a:spcPts val="360"/>
              </a:spcBef>
              <a:spcAft>
                <a:spcPts val="0"/>
              </a:spcAft>
              <a:buClr>
                <a:schemeClr val="dk1"/>
              </a:buClr>
              <a:buSzPts val="1440"/>
              <a:buFont typeface="Palatino Linotype"/>
              <a:buChar char="•"/>
              <a:defRPr b="0" i="0" sz="1800" u="none" cap="none" strike="noStrike">
                <a:solidFill>
                  <a:schemeClr val="dk1"/>
                </a:solidFill>
                <a:latin typeface="Palatino Linotype"/>
                <a:ea typeface="Palatino Linotype"/>
                <a:cs typeface="Palatino Linotype"/>
                <a:sym typeface="Palatino Linotype"/>
              </a:defRPr>
            </a:lvl6pPr>
            <a:lvl7pPr indent="-320039" lvl="6" marL="3200400" marR="0" rtl="0" algn="l">
              <a:lnSpc>
                <a:spcPct val="100000"/>
              </a:lnSpc>
              <a:spcBef>
                <a:spcPts val="360"/>
              </a:spcBef>
              <a:spcAft>
                <a:spcPts val="0"/>
              </a:spcAft>
              <a:buClr>
                <a:schemeClr val="dk1"/>
              </a:buClr>
              <a:buSzPts val="1440"/>
              <a:buFont typeface="Palatino Linotype"/>
              <a:buChar char="•"/>
              <a:defRPr b="0" i="0" sz="1800" u="none" cap="none" strike="noStrike">
                <a:solidFill>
                  <a:schemeClr val="dk1"/>
                </a:solidFill>
                <a:latin typeface="Palatino Linotype"/>
                <a:ea typeface="Palatino Linotype"/>
                <a:cs typeface="Palatino Linotype"/>
                <a:sym typeface="Palatino Linotype"/>
              </a:defRPr>
            </a:lvl7pPr>
            <a:lvl8pPr indent="-320040" lvl="7" marL="3657600" marR="0" rtl="0" algn="l">
              <a:lnSpc>
                <a:spcPct val="100000"/>
              </a:lnSpc>
              <a:spcBef>
                <a:spcPts val="360"/>
              </a:spcBef>
              <a:spcAft>
                <a:spcPts val="0"/>
              </a:spcAft>
              <a:buClr>
                <a:schemeClr val="dk1"/>
              </a:buClr>
              <a:buSzPts val="1440"/>
              <a:buFont typeface="Palatino Linotype"/>
              <a:buChar char="•"/>
              <a:defRPr b="0" i="0" sz="1800" u="none" cap="none" strike="noStrike">
                <a:solidFill>
                  <a:schemeClr val="dk1"/>
                </a:solidFill>
                <a:latin typeface="Palatino Linotype"/>
                <a:ea typeface="Palatino Linotype"/>
                <a:cs typeface="Palatino Linotype"/>
                <a:sym typeface="Palatino Linotype"/>
              </a:defRPr>
            </a:lvl8pPr>
            <a:lvl9pPr indent="-320040" lvl="8" marL="4114800" marR="0" rtl="0" algn="l">
              <a:lnSpc>
                <a:spcPct val="100000"/>
              </a:lnSpc>
              <a:spcBef>
                <a:spcPts val="360"/>
              </a:spcBef>
              <a:spcAft>
                <a:spcPts val="0"/>
              </a:spcAft>
              <a:buClr>
                <a:schemeClr val="dk1"/>
              </a:buClr>
              <a:buSzPts val="1440"/>
              <a:buFont typeface="Palatino Linotype"/>
              <a:buChar char="•"/>
              <a:defRPr b="0" i="0" sz="1800" u="none" cap="none" strike="noStrike">
                <a:solidFill>
                  <a:schemeClr val="dk1"/>
                </a:solidFill>
                <a:latin typeface="Palatino Linotype"/>
                <a:ea typeface="Palatino Linotype"/>
                <a:cs typeface="Palatino Linotype"/>
                <a:sym typeface="Palatino Linotype"/>
              </a:defRPr>
            </a:lvl9pPr>
          </a:lstStyle>
          <a:p/>
        </p:txBody>
      </p:sp>
      <p:sp>
        <p:nvSpPr>
          <p:cNvPr id="13" name="Google Shape;13;p32"/>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Palatino Linotype"/>
                <a:ea typeface="Palatino Linotype"/>
                <a:cs typeface="Palatino Linotype"/>
                <a:sym typeface="Palatino Linotyp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4" name="Google Shape;14;p32"/>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00" u="none" cap="none" strike="noStrike">
                <a:solidFill>
                  <a:schemeClr val="dk1"/>
                </a:solidFill>
                <a:latin typeface="Palatino Linotype"/>
                <a:ea typeface="Palatino Linotype"/>
                <a:cs typeface="Palatino Linotype"/>
                <a:sym typeface="Palatino Linotyp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5" name="Google Shape;15;p32"/>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vmlDrawing" Target="../drawings/vmlDrawing1.vml"/><Relationship Id="rId4" Type="http://schemas.openxmlformats.org/officeDocument/2006/relationships/oleObject" Target="../embeddings/oleObject1.bin"/><Relationship Id="rId9" Type="http://schemas.openxmlformats.org/officeDocument/2006/relationships/image" Target="../media/image32.png"/><Relationship Id="rId5" Type="http://schemas.openxmlformats.org/officeDocument/2006/relationships/oleObject" Target="../embeddings/oleObject1.bin"/><Relationship Id="rId6" Type="http://schemas.openxmlformats.org/officeDocument/2006/relationships/image" Target="../media/image27.png"/><Relationship Id="rId7" Type="http://schemas.openxmlformats.org/officeDocument/2006/relationships/oleObject" Target="../embeddings/oleObject2.bin"/><Relationship Id="rId8"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6.jpg"/><Relationship Id="rId4" Type="http://schemas.openxmlformats.org/officeDocument/2006/relationships/image" Target="../media/image15.jpg"/><Relationship Id="rId5" Type="http://schemas.openxmlformats.org/officeDocument/2006/relationships/image" Target="../media/image40.jpg"/><Relationship Id="rId6" Type="http://schemas.openxmlformats.org/officeDocument/2006/relationships/image" Target="../media/image3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3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2.jpg"/><Relationship Id="rId4" Type="http://schemas.openxmlformats.org/officeDocument/2006/relationships/image" Target="../media/image24.jpg"/><Relationship Id="rId5"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38.jpg"/><Relationship Id="rId4" Type="http://schemas.openxmlformats.org/officeDocument/2006/relationships/image" Target="../media/image36.jpg"/><Relationship Id="rId5" Type="http://schemas.openxmlformats.org/officeDocument/2006/relationships/image" Target="../media/image42.jpg"/><Relationship Id="rId6" Type="http://schemas.openxmlformats.org/officeDocument/2006/relationships/image" Target="../media/image3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hyperlink" Target="http://images.google.com/imgres?imgurl=http://www.fade.org.nz/uploads/item/30.jpg&amp;imgrefurl=http://www.fade.org.nz/alcohol-and-drug-info/alcohol/&amp;h=150&amp;w=150&amp;sz=4&amp;hl=en&amp;start=515&amp;tbnid=LA9HYj0OcGglCM:&amp;tbnh=96&amp;tbnw=96&amp;prev=/images?q=alcohol&amp;start=500&amp;ndsp=20&amp;svnum=10&amp;hl=en&amp;lr=&amp;sa=N" TargetMode="External"/><Relationship Id="rId4" Type="http://schemas.openxmlformats.org/officeDocument/2006/relationships/image" Target="../media/image29.jpg"/><Relationship Id="rId5" Type="http://schemas.openxmlformats.org/officeDocument/2006/relationships/image" Target="../media/image34.jpg"/><Relationship Id="rId6"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www.youtube.com/watch?v=Bw1N06PKhu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5.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
          <p:cNvSpPr txBox="1"/>
          <p:nvPr>
            <p:ph type="title"/>
          </p:nvPr>
        </p:nvSpPr>
        <p:spPr>
          <a:xfrm>
            <a:off x="448550" y="583250"/>
            <a:ext cx="8363100" cy="1219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300">
                <a:solidFill>
                  <a:srgbClr val="FF0000"/>
                </a:solidFill>
                <a:highlight>
                  <a:srgbClr val="00FFFF"/>
                </a:highlight>
              </a:rPr>
              <a:t> </a:t>
            </a:r>
            <a:r>
              <a:rPr b="1" lang="en-US" sz="3300">
                <a:solidFill>
                  <a:srgbClr val="FF0000"/>
                </a:solidFill>
                <a:highlight>
                  <a:srgbClr val="00FFFF"/>
                </a:highlight>
              </a:rPr>
              <a:t>EDUCACIÓN PARA </a:t>
            </a:r>
            <a:r>
              <a:rPr b="1" lang="en-US" sz="3300">
                <a:solidFill>
                  <a:srgbClr val="FF0000"/>
                </a:solidFill>
                <a:highlight>
                  <a:srgbClr val="00FFFF"/>
                </a:highlight>
              </a:rPr>
              <a:t>ADOLESCENTES </a:t>
            </a:r>
            <a:r>
              <a:rPr b="1" lang="en-US" sz="3300">
                <a:solidFill>
                  <a:srgbClr val="FF0000"/>
                </a:solidFill>
                <a:highlight>
                  <a:srgbClr val="00FFFF"/>
                </a:highlight>
              </a:rPr>
              <a:t>DE</a:t>
            </a:r>
            <a:r>
              <a:rPr b="1" lang="en-US" sz="3300">
                <a:solidFill>
                  <a:srgbClr val="FF0000"/>
                </a:solidFill>
                <a:highlight>
                  <a:srgbClr val="00FFFF"/>
                </a:highlight>
              </a:rPr>
              <a:t> </a:t>
            </a:r>
            <a:r>
              <a:rPr b="1" lang="en-US" sz="3300">
                <a:solidFill>
                  <a:srgbClr val="FF0000"/>
                </a:solidFill>
                <a:highlight>
                  <a:srgbClr val="00FFFF"/>
                </a:highlight>
              </a:rPr>
              <a:t>5</a:t>
            </a:r>
            <a:r>
              <a:rPr b="1" baseline="30000" lang="en-US" sz="3300">
                <a:solidFill>
                  <a:srgbClr val="FF0000"/>
                </a:solidFill>
                <a:highlight>
                  <a:srgbClr val="00FFFF"/>
                </a:highlight>
              </a:rPr>
              <a:t>to</a:t>
            </a:r>
            <a:r>
              <a:rPr b="1" lang="en-US" sz="3300">
                <a:solidFill>
                  <a:srgbClr val="FF0000"/>
                </a:solidFill>
                <a:highlight>
                  <a:srgbClr val="00FFFF"/>
                </a:highlight>
              </a:rPr>
              <a:t> GRADO</a:t>
            </a:r>
            <a:r>
              <a:rPr b="1" lang="en-US" sz="3300">
                <a:solidFill>
                  <a:srgbClr val="FF0000"/>
                </a:solidFill>
                <a:highlight>
                  <a:srgbClr val="00FFFF"/>
                </a:highlight>
              </a:rPr>
              <a:t>-Crecer</a:t>
            </a:r>
            <a:endParaRPr sz="3300"/>
          </a:p>
        </p:txBody>
      </p:sp>
      <p:sp>
        <p:nvSpPr>
          <p:cNvPr id="116" name="Google Shape;116;p1"/>
          <p:cNvSpPr txBox="1"/>
          <p:nvPr>
            <p:ph idx="1" type="body"/>
          </p:nvPr>
        </p:nvSpPr>
        <p:spPr>
          <a:xfrm>
            <a:off x="762000" y="1752600"/>
            <a:ext cx="4114800" cy="4495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240"/>
              <a:buFont typeface="Palatino Linotype"/>
              <a:buNone/>
            </a:pPr>
            <a:r>
              <a:t/>
            </a:r>
            <a:endParaRPr/>
          </a:p>
          <a:p>
            <a:pPr indent="-342900" lvl="0" marL="342900" rtl="0" algn="l">
              <a:lnSpc>
                <a:spcPct val="100000"/>
              </a:lnSpc>
              <a:spcBef>
                <a:spcPts val="640"/>
              </a:spcBef>
              <a:spcAft>
                <a:spcPts val="0"/>
              </a:spcAft>
              <a:buSzPts val="2560"/>
              <a:buFont typeface="Palatino Linotype"/>
              <a:buNone/>
            </a:pPr>
            <a:r>
              <a:t/>
            </a:r>
            <a:endParaRPr b="1" sz="3200"/>
          </a:p>
          <a:p>
            <a:pPr indent="-342900" lvl="0" marL="342900" rtl="0" algn="l">
              <a:lnSpc>
                <a:spcPct val="100000"/>
              </a:lnSpc>
              <a:spcBef>
                <a:spcPts val="640"/>
              </a:spcBef>
              <a:spcAft>
                <a:spcPts val="0"/>
              </a:spcAft>
              <a:buSzPts val="2560"/>
              <a:buFont typeface="Palatino Linotype"/>
              <a:buNone/>
            </a:pPr>
            <a:r>
              <a:t/>
            </a:r>
            <a:endParaRPr b="1" sz="3200"/>
          </a:p>
        </p:txBody>
      </p:sp>
      <p:pic>
        <p:nvPicPr>
          <p:cNvPr id="117" name="Google Shape;117;p1"/>
          <p:cNvPicPr preferRelativeResize="0"/>
          <p:nvPr/>
        </p:nvPicPr>
        <p:blipFill rotWithShape="1">
          <a:blip r:embed="rId3">
            <a:alphaModFix/>
          </a:blip>
          <a:srcRect b="0" l="0" r="0" t="0"/>
          <a:stretch/>
        </p:blipFill>
        <p:spPr>
          <a:xfrm>
            <a:off x="1143000" y="2057400"/>
            <a:ext cx="7086600" cy="39423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sz="2800"/>
              <a:t> </a:t>
            </a:r>
            <a:br>
              <a:rPr lang="en-US" sz="2800"/>
            </a:br>
            <a:br>
              <a:rPr lang="en-US" sz="2800"/>
            </a:br>
            <a:r>
              <a:rPr lang="en-US" sz="2800">
                <a:solidFill>
                  <a:srgbClr val="FF66CC"/>
                </a:solidFill>
              </a:rPr>
              <a:t>LOS </a:t>
            </a:r>
            <a:r>
              <a:rPr lang="en-US" sz="2800">
                <a:solidFill>
                  <a:srgbClr val="FF66CC"/>
                </a:solidFill>
              </a:rPr>
              <a:t>CAMBIOS MASCULINOS  </a:t>
            </a:r>
            <a:br>
              <a:rPr lang="en-US" sz="2800">
                <a:solidFill>
                  <a:srgbClr val="FF66CC"/>
                </a:solidFill>
              </a:rPr>
            </a:br>
            <a:r>
              <a:rPr lang="en-US" sz="2800">
                <a:solidFill>
                  <a:srgbClr val="FF66CC"/>
                </a:solidFill>
              </a:rPr>
              <a:t>FÍSICOS DE LA </a:t>
            </a:r>
            <a:r>
              <a:rPr lang="en-US" sz="2800">
                <a:solidFill>
                  <a:srgbClr val="FF66CC"/>
                </a:solidFill>
              </a:rPr>
              <a:t>PUBERTAD</a:t>
            </a:r>
            <a:endParaRPr/>
          </a:p>
        </p:txBody>
      </p:sp>
      <p:sp>
        <p:nvSpPr>
          <p:cNvPr id="189" name="Google Shape;189;p10"/>
          <p:cNvSpPr txBox="1"/>
          <p:nvPr>
            <p:ph idx="1" type="body"/>
          </p:nvPr>
        </p:nvSpPr>
        <p:spPr>
          <a:xfrm>
            <a:off x="609600" y="3048000"/>
            <a:ext cx="7924800" cy="1828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600"/>
              <a:buFont typeface="Palatino Linotype"/>
              <a:buNone/>
            </a:pPr>
            <a:r>
              <a:rPr b="1" lang="en-US">
                <a:solidFill>
                  <a:srgbClr val="0000FF"/>
                </a:solidFill>
              </a:rPr>
              <a:t>   etapa</a:t>
            </a:r>
            <a:r>
              <a:rPr b="1" lang="en-US">
                <a:solidFill>
                  <a:srgbClr val="0000FF"/>
                </a:solidFill>
              </a:rPr>
              <a:t> 1    etapa 2        etapa 3             etapa 4      etapa 5</a:t>
            </a:r>
            <a:endParaRPr>
              <a:solidFill>
                <a:srgbClr val="0000FF"/>
              </a:solidFill>
            </a:endParaRPr>
          </a:p>
          <a:p>
            <a:pPr indent="0" lvl="0" marL="0" rtl="0" algn="l">
              <a:lnSpc>
                <a:spcPct val="100000"/>
              </a:lnSpc>
              <a:spcBef>
                <a:spcPts val="400"/>
              </a:spcBef>
              <a:spcAft>
                <a:spcPts val="0"/>
              </a:spcAft>
              <a:buSzPts val="1600"/>
              <a:buFont typeface="Palatino Linotype"/>
              <a:buNone/>
            </a:pPr>
            <a:r>
              <a:t/>
            </a:r>
            <a:endParaRPr>
              <a:solidFill>
                <a:srgbClr val="0000FF"/>
              </a:solidFill>
            </a:endParaRPr>
          </a:p>
        </p:txBody>
      </p:sp>
      <p:pic>
        <p:nvPicPr>
          <p:cNvPr descr="Picture" id="190" name="Google Shape;190;p10"/>
          <p:cNvPicPr preferRelativeResize="0"/>
          <p:nvPr/>
        </p:nvPicPr>
        <p:blipFill rotWithShape="1">
          <a:blip r:embed="rId3">
            <a:alphaModFix/>
          </a:blip>
          <a:srcRect b="0" l="0" r="0" t="0"/>
          <a:stretch/>
        </p:blipFill>
        <p:spPr>
          <a:xfrm>
            <a:off x="722313" y="609600"/>
            <a:ext cx="7820025" cy="3629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1"/>
          <p:cNvSpPr txBox="1"/>
          <p:nvPr>
            <p:ph type="title"/>
          </p:nvPr>
        </p:nvSpPr>
        <p:spPr>
          <a:xfrm>
            <a:off x="1104900" y="390300"/>
            <a:ext cx="6934200" cy="1219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lang="en-US" sz="4400" u="sng"/>
              <a:t>Cambios Físicos</a:t>
            </a:r>
            <a:br>
              <a:rPr lang="en-US" sz="4400"/>
            </a:br>
            <a:r>
              <a:rPr lang="en-US" sz="2600"/>
              <a:t>(NIÑO ~ HOMBRE)</a:t>
            </a:r>
            <a:endParaRPr sz="2600"/>
          </a:p>
        </p:txBody>
      </p:sp>
      <p:sp>
        <p:nvSpPr>
          <p:cNvPr id="197" name="Google Shape;197;p11"/>
          <p:cNvSpPr txBox="1"/>
          <p:nvPr>
            <p:ph idx="1" type="body"/>
          </p:nvPr>
        </p:nvSpPr>
        <p:spPr>
          <a:xfrm>
            <a:off x="410900" y="1609500"/>
            <a:ext cx="5867400" cy="4876800"/>
          </a:xfrm>
          <a:prstGeom prst="rect">
            <a:avLst/>
          </a:prstGeom>
          <a:noFill/>
          <a:ln>
            <a:noFill/>
          </a:ln>
        </p:spPr>
        <p:txBody>
          <a:bodyPr anchorCtr="0" anchor="t" bIns="45700" lIns="91425" spcFirstLastPara="1" rIns="91425" wrap="square" tIns="45700">
            <a:noAutofit/>
          </a:bodyPr>
          <a:lstStyle/>
          <a:p>
            <a:pPr indent="-330200" lvl="0" marL="342900" rtl="0" algn="l">
              <a:lnSpc>
                <a:spcPct val="100000"/>
              </a:lnSpc>
              <a:spcBef>
                <a:spcPts val="0"/>
              </a:spcBef>
              <a:spcAft>
                <a:spcPts val="0"/>
              </a:spcAft>
              <a:buSzPts val="2040"/>
              <a:buFont typeface="Palatino Linotype"/>
              <a:buChar char="•"/>
            </a:pPr>
            <a:r>
              <a:rPr lang="en-US" sz="2600">
                <a:solidFill>
                  <a:schemeClr val="lt2"/>
                </a:solidFill>
              </a:rPr>
              <a:t>“Estirones” (C</a:t>
            </a:r>
            <a:r>
              <a:rPr lang="en-US" sz="2600">
                <a:solidFill>
                  <a:schemeClr val="lt2"/>
                </a:solidFill>
              </a:rPr>
              <a:t>recimiento </a:t>
            </a:r>
            <a:r>
              <a:rPr lang="en-US" sz="2600">
                <a:solidFill>
                  <a:schemeClr val="lt2"/>
                </a:solidFill>
              </a:rPr>
              <a:t>repentino) </a:t>
            </a:r>
            <a:endParaRPr sz="2600"/>
          </a:p>
          <a:p>
            <a:pPr indent="-330200" lvl="0" marL="342900" rtl="0" algn="l">
              <a:lnSpc>
                <a:spcPct val="100000"/>
              </a:lnSpc>
              <a:spcBef>
                <a:spcPts val="560"/>
              </a:spcBef>
              <a:spcAft>
                <a:spcPts val="0"/>
              </a:spcAft>
              <a:buSzPts val="2040"/>
              <a:buFont typeface="Palatino Linotype"/>
              <a:buChar char="•"/>
            </a:pPr>
            <a:r>
              <a:rPr lang="en-US" sz="2600">
                <a:solidFill>
                  <a:schemeClr val="lt2"/>
                </a:solidFill>
              </a:rPr>
              <a:t>En</a:t>
            </a:r>
            <a:r>
              <a:rPr lang="en-US" sz="2600">
                <a:solidFill>
                  <a:schemeClr val="lt2"/>
                </a:solidFill>
              </a:rPr>
              <a:t>grosamiento de l</a:t>
            </a:r>
            <a:r>
              <a:rPr lang="en-US" sz="2600">
                <a:solidFill>
                  <a:schemeClr val="lt2"/>
                </a:solidFill>
              </a:rPr>
              <a:t>a v</a:t>
            </a:r>
            <a:r>
              <a:rPr lang="en-US" sz="2600">
                <a:solidFill>
                  <a:schemeClr val="lt2"/>
                </a:solidFill>
              </a:rPr>
              <a:t>oz </a:t>
            </a:r>
            <a:endParaRPr sz="2600"/>
          </a:p>
          <a:p>
            <a:pPr indent="-362585" lvl="0" marL="342900" rtl="0" algn="l">
              <a:lnSpc>
                <a:spcPct val="100000"/>
              </a:lnSpc>
              <a:spcBef>
                <a:spcPts val="560"/>
              </a:spcBef>
              <a:spcAft>
                <a:spcPts val="0"/>
              </a:spcAft>
              <a:buSzPts val="2550"/>
              <a:buFont typeface="Palatino Linotype"/>
              <a:buChar char="•"/>
            </a:pPr>
            <a:r>
              <a:rPr lang="en-US" sz="2550">
                <a:solidFill>
                  <a:schemeClr val="lt2"/>
                </a:solidFill>
              </a:rPr>
              <a:t>Los hombros se vuelven </a:t>
            </a:r>
            <a:r>
              <a:rPr lang="en-US" sz="2550">
                <a:solidFill>
                  <a:schemeClr val="lt2"/>
                </a:solidFill>
              </a:rPr>
              <a:t>más</a:t>
            </a:r>
            <a:r>
              <a:rPr lang="en-US" sz="2550">
                <a:solidFill>
                  <a:schemeClr val="lt2"/>
                </a:solidFill>
              </a:rPr>
              <a:t> a</a:t>
            </a:r>
            <a:r>
              <a:rPr lang="en-US" sz="2550">
                <a:solidFill>
                  <a:schemeClr val="lt2"/>
                </a:solidFill>
              </a:rPr>
              <a:t>nchos</a:t>
            </a:r>
            <a:endParaRPr sz="2550"/>
          </a:p>
          <a:p>
            <a:pPr indent="-330200" lvl="0" marL="342900" rtl="0" algn="l">
              <a:lnSpc>
                <a:spcPct val="100000"/>
              </a:lnSpc>
              <a:spcBef>
                <a:spcPts val="560"/>
              </a:spcBef>
              <a:spcAft>
                <a:spcPts val="0"/>
              </a:spcAft>
              <a:buSzPts val="2040"/>
              <a:buFont typeface="Palatino Linotype"/>
              <a:buChar char="•"/>
            </a:pPr>
            <a:r>
              <a:rPr lang="en-US" sz="2600">
                <a:solidFill>
                  <a:schemeClr val="lt2"/>
                </a:solidFill>
              </a:rPr>
              <a:t>La cadera se vuelve angosta</a:t>
            </a:r>
            <a:endParaRPr sz="2600"/>
          </a:p>
          <a:p>
            <a:pPr indent="-330200" lvl="0" marL="342900" rtl="0" algn="l">
              <a:lnSpc>
                <a:spcPct val="100000"/>
              </a:lnSpc>
              <a:spcBef>
                <a:spcPts val="560"/>
              </a:spcBef>
              <a:spcAft>
                <a:spcPts val="0"/>
              </a:spcAft>
              <a:buSzPts val="2040"/>
              <a:buFont typeface="Palatino Linotype"/>
              <a:buChar char="•"/>
            </a:pPr>
            <a:r>
              <a:rPr lang="en-US" sz="2600">
                <a:solidFill>
                  <a:schemeClr val="lt2"/>
                </a:solidFill>
              </a:rPr>
              <a:t>Crecimiento del vello f</a:t>
            </a:r>
            <a:r>
              <a:rPr lang="en-US" sz="2600">
                <a:solidFill>
                  <a:schemeClr val="lt2"/>
                </a:solidFill>
              </a:rPr>
              <a:t>acial, pectoral y púbico</a:t>
            </a:r>
            <a:endParaRPr sz="2600"/>
          </a:p>
          <a:p>
            <a:pPr indent="-330200" lvl="0" marL="342900" rtl="0" algn="l">
              <a:lnSpc>
                <a:spcPct val="100000"/>
              </a:lnSpc>
              <a:spcBef>
                <a:spcPts val="560"/>
              </a:spcBef>
              <a:spcAft>
                <a:spcPts val="0"/>
              </a:spcAft>
              <a:buSzPts val="2040"/>
              <a:buFont typeface="Palatino Linotype"/>
              <a:buChar char="•"/>
            </a:pPr>
            <a:r>
              <a:rPr lang="en-US" sz="2600">
                <a:solidFill>
                  <a:schemeClr val="lt2"/>
                </a:solidFill>
              </a:rPr>
              <a:t>El p</a:t>
            </a:r>
            <a:r>
              <a:rPr lang="en-US" sz="2600">
                <a:solidFill>
                  <a:schemeClr val="lt2"/>
                </a:solidFill>
              </a:rPr>
              <a:t>ene y los testículos crecen</a:t>
            </a:r>
            <a:endParaRPr sz="2600"/>
          </a:p>
          <a:p>
            <a:pPr indent="-330200" lvl="0" marL="342900" rtl="0" algn="l">
              <a:lnSpc>
                <a:spcPct val="100000"/>
              </a:lnSpc>
              <a:spcBef>
                <a:spcPts val="560"/>
              </a:spcBef>
              <a:spcAft>
                <a:spcPts val="0"/>
              </a:spcAft>
              <a:buSzPts val="2040"/>
              <a:buFont typeface="Palatino Linotype"/>
              <a:buChar char="•"/>
            </a:pPr>
            <a:r>
              <a:rPr lang="en-US" sz="2600">
                <a:solidFill>
                  <a:schemeClr val="lt2"/>
                </a:solidFill>
              </a:rPr>
              <a:t>Aumenta la </a:t>
            </a:r>
            <a:r>
              <a:rPr lang="en-US" sz="2600">
                <a:solidFill>
                  <a:schemeClr val="lt2"/>
                </a:solidFill>
              </a:rPr>
              <a:t>producción de grasa / puede aparecer acné</a:t>
            </a:r>
            <a:endParaRPr sz="2600"/>
          </a:p>
          <a:p>
            <a:pPr indent="-330200" lvl="0" marL="342900" rtl="0" algn="l">
              <a:lnSpc>
                <a:spcPct val="100000"/>
              </a:lnSpc>
              <a:spcBef>
                <a:spcPts val="560"/>
              </a:spcBef>
              <a:spcAft>
                <a:spcPts val="0"/>
              </a:spcAft>
              <a:buSzPts val="2040"/>
              <a:buFont typeface="Palatino Linotype"/>
              <a:buChar char="•"/>
            </a:pPr>
            <a:r>
              <a:rPr lang="en-US" sz="2600">
                <a:solidFill>
                  <a:schemeClr val="lt2"/>
                </a:solidFill>
              </a:rPr>
              <a:t>Aumenta el olor corporal</a:t>
            </a:r>
            <a:endParaRPr sz="2600"/>
          </a:p>
          <a:p>
            <a:pPr indent="0" lvl="0" marL="0" rtl="0" algn="l">
              <a:lnSpc>
                <a:spcPct val="100000"/>
              </a:lnSpc>
              <a:spcBef>
                <a:spcPts val="560"/>
              </a:spcBef>
              <a:spcAft>
                <a:spcPts val="0"/>
              </a:spcAft>
              <a:buSzPts val="2240"/>
              <a:buFont typeface="Palatino Linotype"/>
              <a:buNone/>
            </a:pPr>
            <a:r>
              <a:t/>
            </a:r>
            <a:endParaRPr>
              <a:solidFill>
                <a:schemeClr val="lt2"/>
              </a:solidFill>
            </a:endParaRPr>
          </a:p>
          <a:p>
            <a:pPr indent="-200660" lvl="0" marL="342900" rtl="0" algn="l">
              <a:lnSpc>
                <a:spcPct val="100000"/>
              </a:lnSpc>
              <a:spcBef>
                <a:spcPts val="560"/>
              </a:spcBef>
              <a:spcAft>
                <a:spcPts val="0"/>
              </a:spcAft>
              <a:buSzPts val="2240"/>
              <a:buFont typeface="Palatino Linotype"/>
              <a:buNone/>
            </a:pPr>
            <a:r>
              <a:t/>
            </a:r>
            <a:endParaRPr>
              <a:solidFill>
                <a:schemeClr val="lt2"/>
              </a:solidFill>
            </a:endParaRPr>
          </a:p>
        </p:txBody>
      </p:sp>
      <p:pic>
        <p:nvPicPr>
          <p:cNvPr descr="The first signs of puberty in boys and how to spot them | Puberty in boys,  Middle school boys, Parenting preteens" id="198" name="Google Shape;198;p11"/>
          <p:cNvPicPr preferRelativeResize="0"/>
          <p:nvPr>
            <p:ph idx="2" type="body"/>
          </p:nvPr>
        </p:nvPicPr>
        <p:blipFill rotWithShape="1">
          <a:blip r:embed="rId3">
            <a:alphaModFix/>
          </a:blip>
          <a:srcRect b="0" l="0" r="0" t="0"/>
          <a:stretch/>
        </p:blipFill>
        <p:spPr>
          <a:xfrm>
            <a:off x="6278300" y="1275475"/>
            <a:ext cx="2362200" cy="5029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2"/>
          <p:cNvSpPr txBox="1"/>
          <p:nvPr>
            <p:ph type="title"/>
          </p:nvPr>
        </p:nvSpPr>
        <p:spPr>
          <a:xfrm>
            <a:off x="1066800" y="152400"/>
            <a:ext cx="6934200" cy="1219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lang="en-US" sz="4400"/>
              <a:t>Anatomía </a:t>
            </a:r>
            <a:r>
              <a:rPr lang="en-US" sz="4400"/>
              <a:t>Masculina </a:t>
            </a:r>
            <a:endParaRPr/>
          </a:p>
        </p:txBody>
      </p:sp>
      <p:pic>
        <p:nvPicPr>
          <p:cNvPr descr="Penis.bmp" id="205" name="Google Shape;205;p12"/>
          <p:cNvPicPr preferRelativeResize="0"/>
          <p:nvPr>
            <p:ph idx="1" type="body"/>
          </p:nvPr>
        </p:nvPicPr>
        <p:blipFill rotWithShape="1">
          <a:blip r:embed="rId3">
            <a:alphaModFix/>
          </a:blip>
          <a:srcRect b="0" l="0" r="0" t="0"/>
          <a:stretch/>
        </p:blipFill>
        <p:spPr>
          <a:xfrm>
            <a:off x="533400" y="1600200"/>
            <a:ext cx="8056622" cy="4495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3"/>
          <p:cNvSpPr txBox="1"/>
          <p:nvPr>
            <p:ph type="title"/>
          </p:nvPr>
        </p:nvSpPr>
        <p:spPr>
          <a:xfrm>
            <a:off x="338925" y="76200"/>
            <a:ext cx="8452800" cy="1219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lang="en-US" sz="4300" u="sng"/>
              <a:t>Sistema </a:t>
            </a:r>
            <a:r>
              <a:rPr lang="en-US" sz="4300" u="sng"/>
              <a:t>Reproductivo </a:t>
            </a:r>
            <a:r>
              <a:rPr lang="en-US" sz="4300" u="sng"/>
              <a:t>Masculino</a:t>
            </a:r>
            <a:r>
              <a:rPr lang="en-US" sz="4200" u="sng"/>
              <a:t> </a:t>
            </a:r>
            <a:endParaRPr sz="3400"/>
          </a:p>
        </p:txBody>
      </p:sp>
      <p:sp>
        <p:nvSpPr>
          <p:cNvPr id="211" name="Google Shape;211;p13"/>
          <p:cNvSpPr txBox="1"/>
          <p:nvPr>
            <p:ph idx="1" type="body"/>
          </p:nvPr>
        </p:nvSpPr>
        <p:spPr>
          <a:xfrm>
            <a:off x="1981200" y="1676400"/>
            <a:ext cx="6934200" cy="43783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3200"/>
              <a:buFont typeface="Palatino Linotype"/>
              <a:buChar char="•"/>
            </a:pPr>
            <a:r>
              <a:rPr lang="en-US" sz="4000"/>
              <a:t>Testosterona</a:t>
            </a:r>
            <a:endParaRPr/>
          </a:p>
          <a:p>
            <a:pPr indent="-342900" lvl="0" marL="342900" rtl="0" algn="l">
              <a:lnSpc>
                <a:spcPct val="100000"/>
              </a:lnSpc>
              <a:spcBef>
                <a:spcPts val="800"/>
              </a:spcBef>
              <a:spcAft>
                <a:spcPts val="0"/>
              </a:spcAft>
              <a:buSzPts val="3200"/>
              <a:buFont typeface="Palatino Linotype"/>
              <a:buChar char="•"/>
            </a:pPr>
            <a:r>
              <a:rPr lang="en-US" sz="4000"/>
              <a:t>Es</a:t>
            </a:r>
            <a:r>
              <a:rPr lang="en-US" sz="4000"/>
              <a:t>perma</a:t>
            </a:r>
            <a:endParaRPr/>
          </a:p>
          <a:p>
            <a:pPr indent="-342900" lvl="0" marL="342900" rtl="0" algn="l">
              <a:lnSpc>
                <a:spcPct val="100000"/>
              </a:lnSpc>
              <a:spcBef>
                <a:spcPts val="800"/>
              </a:spcBef>
              <a:spcAft>
                <a:spcPts val="0"/>
              </a:spcAft>
              <a:buSzPts val="3200"/>
              <a:buFont typeface="Palatino Linotype"/>
              <a:buChar char="•"/>
            </a:pPr>
            <a:r>
              <a:rPr lang="en-US" sz="4000"/>
              <a:t>Semen</a:t>
            </a:r>
            <a:endParaRPr/>
          </a:p>
          <a:p>
            <a:pPr indent="-342900" lvl="0" marL="342900" rtl="0" algn="l">
              <a:lnSpc>
                <a:spcPct val="100000"/>
              </a:lnSpc>
              <a:spcBef>
                <a:spcPts val="800"/>
              </a:spcBef>
              <a:spcAft>
                <a:spcPts val="0"/>
              </a:spcAft>
              <a:buSzPts val="3200"/>
              <a:buFont typeface="Palatino Linotype"/>
              <a:buChar char="•"/>
            </a:pPr>
            <a:r>
              <a:rPr lang="en-US" sz="4000"/>
              <a:t>Erección</a:t>
            </a:r>
            <a:endParaRPr/>
          </a:p>
          <a:p>
            <a:pPr indent="-342900" lvl="0" marL="342900" rtl="0" algn="l">
              <a:lnSpc>
                <a:spcPct val="100000"/>
              </a:lnSpc>
              <a:spcBef>
                <a:spcPts val="800"/>
              </a:spcBef>
              <a:spcAft>
                <a:spcPts val="0"/>
              </a:spcAft>
              <a:buSzPts val="3200"/>
              <a:buFont typeface="Palatino Linotype"/>
              <a:buChar char="•"/>
            </a:pPr>
            <a:r>
              <a:rPr lang="en-US" sz="4000"/>
              <a:t>Eyaculación</a:t>
            </a:r>
            <a:endParaRPr/>
          </a:p>
          <a:p>
            <a:pPr indent="-342900" lvl="0" marL="342900" rtl="0" algn="l">
              <a:lnSpc>
                <a:spcPct val="100000"/>
              </a:lnSpc>
              <a:spcBef>
                <a:spcPts val="800"/>
              </a:spcBef>
              <a:spcAft>
                <a:spcPts val="0"/>
              </a:spcAft>
              <a:buSzPts val="3200"/>
              <a:buFont typeface="Palatino Linotype"/>
              <a:buChar char="•"/>
            </a:pPr>
            <a:r>
              <a:rPr lang="en-US" sz="4000"/>
              <a:t>Emisiones n</a:t>
            </a:r>
            <a:r>
              <a:rPr lang="en-US" sz="4000"/>
              <a:t>octurnas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4"/>
          <p:cNvSpPr txBox="1"/>
          <p:nvPr>
            <p:ph type="title"/>
          </p:nvPr>
        </p:nvSpPr>
        <p:spPr>
          <a:xfrm>
            <a:off x="338925" y="1066800"/>
            <a:ext cx="8462700" cy="2438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lang="en-US" sz="4400" u="sng"/>
              <a:t>Es</a:t>
            </a:r>
            <a:r>
              <a:rPr lang="en-US" sz="4400" u="sng"/>
              <a:t>perma</a:t>
            </a:r>
            <a:br>
              <a:rPr lang="en-US" sz="4400" u="sng"/>
            </a:br>
            <a:r>
              <a:rPr lang="en-US" sz="4400"/>
              <a:t>La célula r</a:t>
            </a:r>
            <a:r>
              <a:rPr lang="en-US" sz="4400"/>
              <a:t>eproductiva masculina</a:t>
            </a:r>
            <a:r>
              <a:rPr lang="en-US" sz="4400"/>
              <a:t> </a:t>
            </a:r>
            <a:br>
              <a:rPr lang="en-US" sz="4400"/>
            </a:br>
            <a:br>
              <a:rPr lang="en-US" sz="4400"/>
            </a:br>
            <a:endParaRPr sz="4400"/>
          </a:p>
        </p:txBody>
      </p:sp>
      <p:pic>
        <p:nvPicPr>
          <p:cNvPr descr="http://mgraviss.org/physiology%20files/malereprolabKEY_files/image006.jpg" id="218" name="Google Shape;218;p14"/>
          <p:cNvPicPr preferRelativeResize="0"/>
          <p:nvPr>
            <p:ph idx="1" type="body"/>
          </p:nvPr>
        </p:nvPicPr>
        <p:blipFill rotWithShape="1">
          <a:blip r:embed="rId3">
            <a:alphaModFix/>
          </a:blip>
          <a:srcRect b="0" l="0" r="0" t="0"/>
          <a:stretch/>
        </p:blipFill>
        <p:spPr>
          <a:xfrm>
            <a:off x="2743200" y="2743200"/>
            <a:ext cx="3581400" cy="26654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5"/>
          <p:cNvSpPr txBox="1"/>
          <p:nvPr>
            <p:ph idx="1" type="body"/>
          </p:nvPr>
        </p:nvSpPr>
        <p:spPr>
          <a:xfrm>
            <a:off x="3541725" y="-500625"/>
            <a:ext cx="5267100" cy="5853000"/>
          </a:xfrm>
          <a:prstGeom prst="rect">
            <a:avLst/>
          </a:prstGeom>
          <a:noFill/>
          <a:ln>
            <a:noFill/>
          </a:ln>
        </p:spPr>
        <p:txBody>
          <a:bodyPr anchorCtr="0" anchor="t" bIns="45700" lIns="91425" spcFirstLastPara="1" rIns="91425" wrap="square" tIns="45700">
            <a:noAutofit/>
          </a:bodyPr>
          <a:lstStyle/>
          <a:p>
            <a:pPr indent="-180340" lvl="0" marL="342900" rtl="0" algn="l">
              <a:lnSpc>
                <a:spcPct val="100000"/>
              </a:lnSpc>
              <a:spcBef>
                <a:spcPts val="0"/>
              </a:spcBef>
              <a:spcAft>
                <a:spcPts val="0"/>
              </a:spcAft>
              <a:buSzPts val="2560"/>
              <a:buFont typeface="Palatino Linotype"/>
              <a:buNone/>
            </a:pPr>
            <a:r>
              <a:t/>
            </a:r>
            <a:endParaRPr/>
          </a:p>
          <a:p>
            <a:pPr indent="-180340" lvl="0" marL="342900" rtl="0" algn="l">
              <a:lnSpc>
                <a:spcPct val="100000"/>
              </a:lnSpc>
              <a:spcBef>
                <a:spcPts val="640"/>
              </a:spcBef>
              <a:spcAft>
                <a:spcPts val="0"/>
              </a:spcAft>
              <a:buSzPts val="2560"/>
              <a:buFont typeface="Palatino Linotype"/>
              <a:buNone/>
            </a:pPr>
            <a:r>
              <a:t/>
            </a:r>
            <a:endParaRPr/>
          </a:p>
          <a:p>
            <a:pPr indent="-342900" lvl="0" marL="342900" rtl="0" algn="l">
              <a:lnSpc>
                <a:spcPct val="100000"/>
              </a:lnSpc>
              <a:spcBef>
                <a:spcPts val="480"/>
              </a:spcBef>
              <a:spcAft>
                <a:spcPts val="0"/>
              </a:spcAft>
              <a:buSzPts val="1920"/>
              <a:buFont typeface="Palatino Linotype"/>
              <a:buChar char="•"/>
            </a:pPr>
            <a:r>
              <a:rPr lang="en-US" sz="2400"/>
              <a:t>El pene está formado por columnas de tejido recubiertas de piel.  Cuando las columnas se llenan de sangre, </a:t>
            </a:r>
            <a:r>
              <a:rPr b="1" lang="en-US" sz="2400"/>
              <a:t>el pene se pone rígido y sobresale del cuerpo</a:t>
            </a:r>
            <a:r>
              <a:rPr lang="en-US" sz="2400"/>
              <a:t>.  A esto se le denomina "erección".</a:t>
            </a:r>
            <a:endParaRPr/>
          </a:p>
          <a:p>
            <a:pPr indent="0" lvl="0" marL="0" rtl="0" algn="l">
              <a:lnSpc>
                <a:spcPct val="100000"/>
              </a:lnSpc>
              <a:spcBef>
                <a:spcPts val="480"/>
              </a:spcBef>
              <a:spcAft>
                <a:spcPts val="0"/>
              </a:spcAft>
              <a:buSzPts val="1920"/>
              <a:buFont typeface="Palatino Linotype"/>
              <a:buNone/>
            </a:pPr>
            <a:r>
              <a:t/>
            </a:r>
            <a:endParaRPr sz="1900"/>
          </a:p>
          <a:p>
            <a:pPr indent="-342900" lvl="0" marL="342900" rtl="0" algn="l">
              <a:lnSpc>
                <a:spcPct val="100000"/>
              </a:lnSpc>
              <a:spcBef>
                <a:spcPts val="480"/>
              </a:spcBef>
              <a:spcAft>
                <a:spcPts val="0"/>
              </a:spcAft>
              <a:buSzPts val="1920"/>
              <a:buFont typeface="Palatino Linotype"/>
              <a:buChar char="•"/>
            </a:pPr>
            <a:r>
              <a:rPr lang="en-US" sz="2400"/>
              <a:t>Las erecciones suceden con mayor frecuencia durante la pubertad y pueden ocurrir en cualquier momento del día.  A esto se le denomina </a:t>
            </a:r>
            <a:r>
              <a:rPr b="1" lang="en-US" sz="2400"/>
              <a:t>"erección involuntaria"</a:t>
            </a:r>
            <a:r>
              <a:rPr lang="en-US" sz="2400"/>
              <a:t>. Lo más probable es que nadie más sepa que está ocurriendo. Desaparecerá en poco tiempo.</a:t>
            </a:r>
            <a:endParaRPr/>
          </a:p>
        </p:txBody>
      </p:sp>
      <p:sp>
        <p:nvSpPr>
          <p:cNvPr id="225" name="Google Shape;225;p15"/>
          <p:cNvSpPr txBox="1"/>
          <p:nvPr>
            <p:ph idx="2" type="body"/>
          </p:nvPr>
        </p:nvSpPr>
        <p:spPr>
          <a:xfrm>
            <a:off x="533400" y="457200"/>
            <a:ext cx="3008313" cy="4343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20"/>
              <a:buFont typeface="Palatino Linotype"/>
              <a:buNone/>
            </a:pPr>
            <a:r>
              <a:t/>
            </a:r>
            <a:endParaRPr/>
          </a:p>
          <a:p>
            <a:pPr indent="0" lvl="0" marL="0" rtl="0" algn="l">
              <a:lnSpc>
                <a:spcPct val="100000"/>
              </a:lnSpc>
              <a:spcBef>
                <a:spcPts val="280"/>
              </a:spcBef>
              <a:spcAft>
                <a:spcPts val="0"/>
              </a:spcAft>
              <a:buSzPts val="1120"/>
              <a:buFont typeface="Palatino Linotype"/>
              <a:buNone/>
            </a:pPr>
            <a:r>
              <a:t/>
            </a:r>
            <a:endParaRPr/>
          </a:p>
          <a:p>
            <a:pPr indent="0" lvl="0" marL="0" rtl="0" algn="l">
              <a:lnSpc>
                <a:spcPct val="100000"/>
              </a:lnSpc>
              <a:spcBef>
                <a:spcPts val="280"/>
              </a:spcBef>
              <a:spcAft>
                <a:spcPts val="0"/>
              </a:spcAft>
              <a:buSzPts val="1120"/>
              <a:buFont typeface="Palatino Linotype"/>
              <a:buNone/>
            </a:pPr>
            <a:r>
              <a:t/>
            </a:r>
            <a:endParaRPr/>
          </a:p>
          <a:p>
            <a:pPr indent="0" lvl="0" marL="0" rtl="0" algn="l">
              <a:lnSpc>
                <a:spcPct val="100000"/>
              </a:lnSpc>
              <a:spcBef>
                <a:spcPts val="280"/>
              </a:spcBef>
              <a:spcAft>
                <a:spcPts val="0"/>
              </a:spcAft>
              <a:buSzPts val="1120"/>
              <a:buFont typeface="Palatino Linotype"/>
              <a:buNone/>
            </a:pPr>
            <a:r>
              <a:t/>
            </a:r>
            <a:endParaRPr/>
          </a:p>
          <a:p>
            <a:pPr indent="0" lvl="0" marL="0" rtl="0" algn="ctr">
              <a:lnSpc>
                <a:spcPct val="100000"/>
              </a:lnSpc>
              <a:spcBef>
                <a:spcPts val="880"/>
              </a:spcBef>
              <a:spcAft>
                <a:spcPts val="0"/>
              </a:spcAft>
              <a:buSzPts val="3520"/>
              <a:buFont typeface="Palatino Linotype"/>
              <a:buNone/>
            </a:pPr>
            <a:r>
              <a:rPr b="1" lang="en-US" sz="4400"/>
              <a:t>¿Qué</a:t>
            </a:r>
            <a:r>
              <a:rPr b="1" lang="en-US" sz="4400"/>
              <a:t> </a:t>
            </a:r>
            <a:endParaRPr/>
          </a:p>
          <a:p>
            <a:pPr indent="0" lvl="0" marL="0" rtl="0" algn="ctr">
              <a:lnSpc>
                <a:spcPct val="100000"/>
              </a:lnSpc>
              <a:spcBef>
                <a:spcPts val="880"/>
              </a:spcBef>
              <a:spcAft>
                <a:spcPts val="0"/>
              </a:spcAft>
              <a:buSzPts val="3520"/>
              <a:buFont typeface="Palatino Linotype"/>
              <a:buNone/>
            </a:pPr>
            <a:r>
              <a:rPr b="1" lang="en-US" sz="4400"/>
              <a:t>e</a:t>
            </a:r>
            <a:r>
              <a:rPr b="1" lang="en-US" sz="4400"/>
              <a:t>s una</a:t>
            </a:r>
            <a:endParaRPr/>
          </a:p>
          <a:p>
            <a:pPr indent="0" lvl="0" marL="0" rtl="0" algn="ctr">
              <a:lnSpc>
                <a:spcPct val="100000"/>
              </a:lnSpc>
              <a:spcBef>
                <a:spcPts val="880"/>
              </a:spcBef>
              <a:spcAft>
                <a:spcPts val="0"/>
              </a:spcAft>
              <a:buSzPts val="3520"/>
              <a:buFont typeface="Palatino Linotype"/>
              <a:buNone/>
            </a:pPr>
            <a:r>
              <a:rPr b="1" lang="en-US" sz="4400"/>
              <a:t>e</a:t>
            </a:r>
            <a:r>
              <a:rPr b="1" lang="en-US" sz="4400"/>
              <a:t>rección?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6"/>
          <p:cNvSpPr txBox="1"/>
          <p:nvPr>
            <p:ph idx="1" type="body"/>
          </p:nvPr>
        </p:nvSpPr>
        <p:spPr>
          <a:xfrm>
            <a:off x="3553400" y="304800"/>
            <a:ext cx="5133300" cy="5853000"/>
          </a:xfrm>
          <a:prstGeom prst="rect">
            <a:avLst/>
          </a:prstGeom>
          <a:noFill/>
          <a:ln>
            <a:noFill/>
          </a:ln>
        </p:spPr>
        <p:txBody>
          <a:bodyPr anchorCtr="0" anchor="t" bIns="45700" lIns="91425" spcFirstLastPara="1" rIns="91425" wrap="square" tIns="45700">
            <a:noAutofit/>
          </a:bodyPr>
          <a:lstStyle/>
          <a:p>
            <a:pPr indent="-180340" lvl="0" marL="342900" rtl="0" algn="l">
              <a:lnSpc>
                <a:spcPct val="100000"/>
              </a:lnSpc>
              <a:spcBef>
                <a:spcPts val="0"/>
              </a:spcBef>
              <a:spcAft>
                <a:spcPts val="0"/>
              </a:spcAft>
              <a:buSzPts val="2560"/>
              <a:buFont typeface="Palatino Linotype"/>
              <a:buNone/>
            </a:pPr>
            <a:r>
              <a:t/>
            </a:r>
            <a:endParaRPr/>
          </a:p>
          <a:p>
            <a:pPr indent="-342900" lvl="0" marL="342900" rtl="0" algn="l">
              <a:lnSpc>
                <a:spcPct val="100000"/>
              </a:lnSpc>
              <a:spcBef>
                <a:spcPts val="480"/>
              </a:spcBef>
              <a:spcAft>
                <a:spcPts val="0"/>
              </a:spcAft>
              <a:buSzPts val="1920"/>
              <a:buChar char="•"/>
            </a:pPr>
            <a:r>
              <a:rPr lang="en-US" sz="2400"/>
              <a:t>A veces, durante la pubertad, los chicos producen más semen del que el cuerpo puede almacenar, y éste sale del pene durante el sueño.  A esto se le denomina "sueño húmedo" o "emisión nocturna".</a:t>
            </a:r>
            <a:endParaRPr/>
          </a:p>
          <a:p>
            <a:pPr indent="0" lvl="0" marL="0" rtl="0" algn="l">
              <a:lnSpc>
                <a:spcPct val="100000"/>
              </a:lnSpc>
              <a:spcBef>
                <a:spcPts val="240"/>
              </a:spcBef>
              <a:spcAft>
                <a:spcPts val="0"/>
              </a:spcAft>
              <a:buSzPts val="960"/>
              <a:buFont typeface="Palatino Linotype"/>
              <a:buNone/>
            </a:pPr>
            <a:r>
              <a:t/>
            </a:r>
            <a:endParaRPr sz="1200"/>
          </a:p>
          <a:p>
            <a:pPr indent="-342900" lvl="0" marL="342900" rtl="0" algn="l">
              <a:lnSpc>
                <a:spcPct val="100000"/>
              </a:lnSpc>
              <a:spcBef>
                <a:spcPts val="480"/>
              </a:spcBef>
              <a:spcAft>
                <a:spcPts val="0"/>
              </a:spcAft>
              <a:buSzPts val="1920"/>
              <a:buFont typeface="Palatino Linotype"/>
              <a:buChar char="•"/>
            </a:pPr>
            <a:r>
              <a:rPr lang="en-US" sz="2400"/>
              <a:t>Si esto ocurre e</a:t>
            </a:r>
            <a:r>
              <a:rPr lang="en-US" sz="2400"/>
              <a:t>s completamente normal.</a:t>
            </a:r>
            <a:endParaRPr/>
          </a:p>
          <a:p>
            <a:pPr indent="-281940" lvl="0" marL="342900" rtl="0" algn="l">
              <a:lnSpc>
                <a:spcPct val="100000"/>
              </a:lnSpc>
              <a:spcBef>
                <a:spcPts val="240"/>
              </a:spcBef>
              <a:spcAft>
                <a:spcPts val="0"/>
              </a:spcAft>
              <a:buSzPts val="960"/>
              <a:buFont typeface="Palatino Linotype"/>
              <a:buNone/>
            </a:pPr>
            <a:r>
              <a:t/>
            </a:r>
            <a:endParaRPr sz="1200"/>
          </a:p>
          <a:p>
            <a:pPr indent="-342900" lvl="0" marL="342900" rtl="0" algn="l">
              <a:lnSpc>
                <a:spcPct val="100000"/>
              </a:lnSpc>
              <a:spcBef>
                <a:spcPts val="480"/>
              </a:spcBef>
              <a:spcAft>
                <a:spcPts val="0"/>
              </a:spcAft>
              <a:buSzPts val="1920"/>
              <a:buFont typeface="Palatino Linotype"/>
              <a:buChar char="•"/>
            </a:pPr>
            <a:r>
              <a:rPr lang="en-US" sz="2400"/>
              <a:t>También es </a:t>
            </a:r>
            <a:r>
              <a:rPr lang="en-US" sz="2400"/>
              <a:t>completamente normal si nunca tienes un sueño húmedo.</a:t>
            </a:r>
            <a:endParaRPr/>
          </a:p>
        </p:txBody>
      </p:sp>
      <p:sp>
        <p:nvSpPr>
          <p:cNvPr id="232" name="Google Shape;232;p16"/>
          <p:cNvSpPr txBox="1"/>
          <p:nvPr>
            <p:ph idx="2" type="body"/>
          </p:nvPr>
        </p:nvSpPr>
        <p:spPr>
          <a:xfrm>
            <a:off x="326365" y="1189275"/>
            <a:ext cx="3505200" cy="4691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20"/>
              <a:buFont typeface="Palatino Linotype"/>
              <a:buNone/>
            </a:pPr>
            <a:r>
              <a:t/>
            </a:r>
            <a:endParaRPr/>
          </a:p>
          <a:p>
            <a:pPr indent="0" lvl="0" marL="0" rtl="0" algn="l">
              <a:lnSpc>
                <a:spcPct val="100000"/>
              </a:lnSpc>
              <a:spcBef>
                <a:spcPts val="280"/>
              </a:spcBef>
              <a:spcAft>
                <a:spcPts val="0"/>
              </a:spcAft>
              <a:buSzPts val="1120"/>
              <a:buFont typeface="Palatino Linotype"/>
              <a:buNone/>
            </a:pPr>
            <a:r>
              <a:t/>
            </a:r>
            <a:endParaRPr/>
          </a:p>
          <a:p>
            <a:pPr indent="0" lvl="0" marL="0" rtl="0" algn="ctr">
              <a:lnSpc>
                <a:spcPct val="100000"/>
              </a:lnSpc>
              <a:spcBef>
                <a:spcPts val="880"/>
              </a:spcBef>
              <a:spcAft>
                <a:spcPts val="0"/>
              </a:spcAft>
              <a:buSzPts val="3520"/>
              <a:buFont typeface="Palatino Linotype"/>
              <a:buNone/>
            </a:pPr>
            <a:r>
              <a:rPr b="1" lang="en-US" sz="4400"/>
              <a:t>¿</a:t>
            </a:r>
            <a:r>
              <a:rPr b="1" lang="en-US" sz="4400"/>
              <a:t>Que</a:t>
            </a:r>
            <a:r>
              <a:rPr b="1" lang="en-US" sz="4400"/>
              <a:t> </a:t>
            </a:r>
            <a:endParaRPr b="1" sz="4400"/>
          </a:p>
          <a:p>
            <a:pPr indent="0" lvl="0" marL="0" rtl="0" algn="ctr">
              <a:lnSpc>
                <a:spcPct val="100000"/>
              </a:lnSpc>
              <a:spcBef>
                <a:spcPts val="880"/>
              </a:spcBef>
              <a:spcAft>
                <a:spcPts val="0"/>
              </a:spcAft>
              <a:buSzPts val="3520"/>
              <a:buFont typeface="Palatino Linotype"/>
              <a:buNone/>
            </a:pPr>
            <a:r>
              <a:rPr b="1" lang="en-US" sz="4400"/>
              <a:t>e</a:t>
            </a:r>
            <a:r>
              <a:rPr b="1" lang="en-US" sz="4400"/>
              <a:t>s una</a:t>
            </a:r>
            <a:endParaRPr/>
          </a:p>
          <a:p>
            <a:pPr indent="0" lvl="0" marL="0" rtl="0" algn="ctr">
              <a:lnSpc>
                <a:spcPct val="100000"/>
              </a:lnSpc>
              <a:spcBef>
                <a:spcPts val="880"/>
              </a:spcBef>
              <a:spcAft>
                <a:spcPts val="0"/>
              </a:spcAft>
              <a:buSzPts val="3520"/>
              <a:buFont typeface="Palatino Linotype"/>
              <a:buNone/>
            </a:pPr>
            <a:r>
              <a:rPr b="1" lang="en-US" sz="4400"/>
              <a:t>e</a:t>
            </a:r>
            <a:r>
              <a:rPr b="1" lang="en-US" sz="4400"/>
              <a:t>misión</a:t>
            </a:r>
            <a:endParaRPr b="1" sz="4400"/>
          </a:p>
          <a:p>
            <a:pPr indent="0" lvl="0" marL="0" rtl="0" algn="ctr">
              <a:lnSpc>
                <a:spcPct val="100000"/>
              </a:lnSpc>
              <a:spcBef>
                <a:spcPts val="880"/>
              </a:spcBef>
              <a:spcAft>
                <a:spcPts val="0"/>
              </a:spcAft>
              <a:buSzPts val="3520"/>
              <a:buFont typeface="Palatino Linotype"/>
              <a:buNone/>
            </a:pPr>
            <a:r>
              <a:rPr b="1" lang="en-US" sz="4400"/>
              <a:t>n</a:t>
            </a:r>
            <a:r>
              <a:rPr b="1" lang="en-US" sz="4400"/>
              <a:t>octurna?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7"/>
          <p:cNvSpPr txBox="1"/>
          <p:nvPr>
            <p:ph type="title"/>
          </p:nvPr>
        </p:nvSpPr>
        <p:spPr>
          <a:xfrm>
            <a:off x="897125" y="228600"/>
            <a:ext cx="7335600" cy="1143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br>
              <a:rPr lang="en-US" sz="3600">
                <a:solidFill>
                  <a:schemeClr val="lt2"/>
                </a:solidFill>
              </a:rPr>
            </a:br>
            <a:r>
              <a:rPr lang="en-US" sz="4000"/>
              <a:t>¿</a:t>
            </a:r>
            <a:r>
              <a:rPr lang="en-US" sz="4000"/>
              <a:t>Qué </a:t>
            </a:r>
            <a:r>
              <a:rPr lang="en-US" sz="4000"/>
              <a:t>es la hi</a:t>
            </a:r>
            <a:r>
              <a:rPr lang="en-US" sz="4000"/>
              <a:t>giene p</a:t>
            </a:r>
            <a:r>
              <a:rPr lang="en-US" sz="4000"/>
              <a:t>ersonal?</a:t>
            </a:r>
            <a:endParaRPr/>
          </a:p>
        </p:txBody>
      </p:sp>
      <p:sp>
        <p:nvSpPr>
          <p:cNvPr id="239" name="Google Shape;239;p17"/>
          <p:cNvSpPr txBox="1"/>
          <p:nvPr>
            <p:ph idx="2" type="body"/>
          </p:nvPr>
        </p:nvSpPr>
        <p:spPr>
          <a:xfrm>
            <a:off x="381000" y="1752600"/>
            <a:ext cx="4800600" cy="5257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20"/>
              <a:buFont typeface="Palatino Linotype"/>
              <a:buNone/>
            </a:pPr>
            <a:r>
              <a:t/>
            </a:r>
            <a:endParaRPr/>
          </a:p>
          <a:p>
            <a:pPr indent="0" lvl="0" marL="0" rtl="0" algn="ctr">
              <a:lnSpc>
                <a:spcPct val="100000"/>
              </a:lnSpc>
              <a:spcBef>
                <a:spcPts val="0"/>
              </a:spcBef>
              <a:spcAft>
                <a:spcPts val="0"/>
              </a:spcAft>
              <a:buSzPts val="2560"/>
              <a:buFont typeface="Palatino Linotype"/>
              <a:buNone/>
            </a:pPr>
            <a:r>
              <a:rPr lang="en-US" sz="3200">
                <a:solidFill>
                  <a:srgbClr val="C00000"/>
                </a:solidFill>
              </a:rPr>
              <a:t>Cosas que hacemos regular o diariamente que nos ayudan a estar </a:t>
            </a:r>
            <a:r>
              <a:rPr b="1" lang="en-US" sz="3200">
                <a:solidFill>
                  <a:srgbClr val="C00000"/>
                </a:solidFill>
              </a:rPr>
              <a:t>LIMPIOS Y SANOS</a:t>
            </a:r>
            <a:endParaRPr b="1"/>
          </a:p>
          <a:p>
            <a:pPr indent="0" lvl="0" marL="0" rtl="0" algn="l">
              <a:lnSpc>
                <a:spcPct val="100000"/>
              </a:lnSpc>
              <a:spcBef>
                <a:spcPts val="320"/>
              </a:spcBef>
              <a:spcAft>
                <a:spcPts val="0"/>
              </a:spcAft>
              <a:buSzPts val="1280"/>
              <a:buFont typeface="Arial"/>
              <a:buNone/>
            </a:pPr>
            <a:r>
              <a:t/>
            </a:r>
            <a:endParaRPr sz="1600">
              <a:solidFill>
                <a:schemeClr val="dk2"/>
              </a:solidFill>
            </a:endParaRPr>
          </a:p>
          <a:p>
            <a:pPr indent="0" lvl="0" marL="0" rtl="0" algn="l">
              <a:lnSpc>
                <a:spcPct val="100000"/>
              </a:lnSpc>
              <a:spcBef>
                <a:spcPts val="320"/>
              </a:spcBef>
              <a:spcAft>
                <a:spcPts val="0"/>
              </a:spcAft>
              <a:buSzPts val="1280"/>
              <a:buFont typeface="Arial"/>
              <a:buNone/>
            </a:pPr>
            <a:r>
              <a:t/>
            </a:r>
            <a:endParaRPr sz="1600">
              <a:solidFill>
                <a:schemeClr val="dk2"/>
              </a:solidFill>
            </a:endParaRPr>
          </a:p>
          <a:p>
            <a:pPr indent="0" lvl="0" marL="0" rtl="0" algn="ctr">
              <a:lnSpc>
                <a:spcPct val="100000"/>
              </a:lnSpc>
              <a:spcBef>
                <a:spcPts val="640"/>
              </a:spcBef>
              <a:spcAft>
                <a:spcPts val="0"/>
              </a:spcAft>
              <a:buSzPts val="2560"/>
              <a:buFont typeface="Palatino Linotype"/>
              <a:buNone/>
            </a:pPr>
            <a:r>
              <a:rPr lang="en-US" sz="3200">
                <a:solidFill>
                  <a:schemeClr val="dk2"/>
                </a:solidFill>
              </a:rPr>
              <a:t>Muestra </a:t>
            </a:r>
            <a:r>
              <a:rPr b="1" lang="en-US" sz="3200">
                <a:solidFill>
                  <a:schemeClr val="dk2"/>
                </a:solidFill>
              </a:rPr>
              <a:t>RESPETO </a:t>
            </a:r>
            <a:r>
              <a:rPr lang="en-US" sz="3200">
                <a:solidFill>
                  <a:schemeClr val="dk2"/>
                </a:solidFill>
              </a:rPr>
              <a:t>por nosotros mismos y por los demás</a:t>
            </a:r>
            <a:endParaRPr/>
          </a:p>
          <a:p>
            <a:pPr indent="0" lvl="0" marL="0" rtl="0" algn="ctr">
              <a:lnSpc>
                <a:spcPct val="100000"/>
              </a:lnSpc>
              <a:spcBef>
                <a:spcPts val="640"/>
              </a:spcBef>
              <a:spcAft>
                <a:spcPts val="0"/>
              </a:spcAft>
              <a:buSzPts val="2560"/>
              <a:buFont typeface="Palatino Linotype"/>
              <a:buNone/>
            </a:pPr>
            <a:r>
              <a:t/>
            </a:r>
            <a:endParaRPr sz="3200">
              <a:solidFill>
                <a:schemeClr val="dk2"/>
              </a:solidFill>
            </a:endParaRPr>
          </a:p>
          <a:p>
            <a:pPr indent="0" lvl="0" marL="0" rtl="0" algn="l">
              <a:lnSpc>
                <a:spcPct val="100000"/>
              </a:lnSpc>
              <a:spcBef>
                <a:spcPts val="280"/>
              </a:spcBef>
              <a:spcAft>
                <a:spcPts val="0"/>
              </a:spcAft>
              <a:buSzPts val="1120"/>
              <a:buFont typeface="Palatino Linotype"/>
              <a:buNone/>
            </a:pPr>
            <a:r>
              <a:t/>
            </a:r>
            <a:endParaRPr/>
          </a:p>
        </p:txBody>
      </p:sp>
      <p:pic>
        <p:nvPicPr>
          <p:cNvPr descr="grooming3" id="240" name="Google Shape;240;p17"/>
          <p:cNvPicPr preferRelativeResize="0"/>
          <p:nvPr>
            <p:ph idx="1" type="body"/>
          </p:nvPr>
        </p:nvPicPr>
        <p:blipFill rotWithShape="1">
          <a:blip r:embed="rId3">
            <a:alphaModFix/>
          </a:blip>
          <a:srcRect b="0" l="0" r="0" t="0"/>
          <a:stretch/>
        </p:blipFill>
        <p:spPr>
          <a:xfrm>
            <a:off x="5334000" y="2057400"/>
            <a:ext cx="2898755" cy="369971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8"/>
          <p:cNvSpPr txBox="1"/>
          <p:nvPr>
            <p:ph type="title"/>
          </p:nvPr>
        </p:nvSpPr>
        <p:spPr>
          <a:xfrm>
            <a:off x="582264" y="228014"/>
            <a:ext cx="582168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sz="3000">
                <a:solidFill>
                  <a:srgbClr val="FF0000"/>
                </a:solidFill>
              </a:rPr>
              <a:t>¿Por qué estoy sudando tanto?</a:t>
            </a:r>
            <a:endParaRPr/>
          </a:p>
        </p:txBody>
      </p:sp>
      <p:sp>
        <p:nvSpPr>
          <p:cNvPr id="247" name="Google Shape;247;p18"/>
          <p:cNvSpPr txBox="1"/>
          <p:nvPr>
            <p:ph idx="1" type="body"/>
          </p:nvPr>
        </p:nvSpPr>
        <p:spPr>
          <a:xfrm>
            <a:off x="582275" y="1447800"/>
            <a:ext cx="5589900" cy="46029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600"/>
              <a:buFont typeface="Arial"/>
              <a:buChar char="•"/>
            </a:pPr>
            <a:r>
              <a:rPr lang="en-US" sz="2000"/>
              <a:t>Durante la pubertad, tus 2-4 millones de glándulas sudoríparas se vuelven repentinamente más activas. </a:t>
            </a:r>
            <a:endParaRPr sz="2000"/>
          </a:p>
          <a:p>
            <a:pPr indent="0" lvl="0" marL="0" rtl="0" algn="l">
              <a:lnSpc>
                <a:spcPct val="100000"/>
              </a:lnSpc>
              <a:spcBef>
                <a:spcPts val="0"/>
              </a:spcBef>
              <a:spcAft>
                <a:spcPts val="0"/>
              </a:spcAft>
              <a:buSzPts val="1120"/>
              <a:buNone/>
            </a:pPr>
            <a:r>
              <a:t/>
            </a:r>
            <a:endParaRPr sz="2000"/>
          </a:p>
          <a:p>
            <a:pPr indent="-342900" lvl="0" marL="342900" rtl="0" algn="l">
              <a:lnSpc>
                <a:spcPct val="100000"/>
              </a:lnSpc>
              <a:spcBef>
                <a:spcPts val="400"/>
              </a:spcBef>
              <a:spcAft>
                <a:spcPts val="0"/>
              </a:spcAft>
              <a:buSzPts val="1600"/>
              <a:buFont typeface="Arial"/>
              <a:buChar char="•"/>
            </a:pPr>
            <a:r>
              <a:rPr lang="en-US" sz="2000"/>
              <a:t>Sudarás especialmente debajo de los brazos, tanto cuando estés nervioso como cuando tengas calor.</a:t>
            </a:r>
            <a:endParaRPr sz="2000"/>
          </a:p>
          <a:p>
            <a:pPr indent="0" lvl="0" marL="0" rtl="0" algn="l">
              <a:lnSpc>
                <a:spcPct val="100000"/>
              </a:lnSpc>
              <a:spcBef>
                <a:spcPts val="400"/>
              </a:spcBef>
              <a:spcAft>
                <a:spcPts val="0"/>
              </a:spcAft>
              <a:buSzPts val="1120"/>
              <a:buNone/>
            </a:pPr>
            <a:r>
              <a:t/>
            </a:r>
            <a:endParaRPr sz="2000"/>
          </a:p>
          <a:p>
            <a:pPr indent="-342900" lvl="0" marL="342900" rtl="0" algn="l">
              <a:lnSpc>
                <a:spcPct val="100000"/>
              </a:lnSpc>
              <a:spcBef>
                <a:spcPts val="400"/>
              </a:spcBef>
              <a:spcAft>
                <a:spcPts val="0"/>
              </a:spcAft>
              <a:buSzPts val="1600"/>
              <a:buFont typeface="Arial"/>
              <a:buChar char="•"/>
            </a:pPr>
            <a:r>
              <a:rPr lang="en-US" sz="2000"/>
              <a:t>Todo el mundo suda, ya que ayuda a regular la temperatura corporal. Este tipo de sudor tiene un olor fuerte.</a:t>
            </a:r>
            <a:endParaRPr sz="2000"/>
          </a:p>
          <a:p>
            <a:pPr indent="0" lvl="0" marL="0" rtl="0" algn="l">
              <a:lnSpc>
                <a:spcPct val="100000"/>
              </a:lnSpc>
              <a:spcBef>
                <a:spcPts val="400"/>
              </a:spcBef>
              <a:spcAft>
                <a:spcPts val="0"/>
              </a:spcAft>
              <a:buSzPts val="1120"/>
              <a:buNone/>
            </a:pPr>
            <a:r>
              <a:t/>
            </a:r>
            <a:endParaRPr sz="2000"/>
          </a:p>
          <a:p>
            <a:pPr indent="-342900" lvl="0" marL="342900" rtl="0" algn="l">
              <a:lnSpc>
                <a:spcPct val="100000"/>
              </a:lnSpc>
              <a:spcBef>
                <a:spcPts val="400"/>
              </a:spcBef>
              <a:spcAft>
                <a:spcPts val="0"/>
              </a:spcAft>
              <a:buSzPts val="1600"/>
              <a:buFont typeface="Arial"/>
              <a:buChar char="•"/>
            </a:pPr>
            <a:r>
              <a:rPr lang="en-US" sz="2000"/>
              <a:t>El uso </a:t>
            </a:r>
            <a:r>
              <a:rPr lang="en-US" sz="2000"/>
              <a:t>diario de </a:t>
            </a:r>
            <a:r>
              <a:rPr lang="en-US" sz="2000"/>
              <a:t>desodorante ayuda a disminuir el olor de las axilas.</a:t>
            </a:r>
            <a:endParaRPr/>
          </a:p>
        </p:txBody>
      </p:sp>
      <p:pic>
        <p:nvPicPr>
          <p:cNvPr id="248" name="Google Shape;248;p18"/>
          <p:cNvPicPr preferRelativeResize="0"/>
          <p:nvPr/>
        </p:nvPicPr>
        <p:blipFill rotWithShape="1">
          <a:blip r:embed="rId3">
            <a:alphaModFix/>
          </a:blip>
          <a:srcRect b="0" l="0" r="0" t="0"/>
          <a:stretch/>
        </p:blipFill>
        <p:spPr>
          <a:xfrm>
            <a:off x="6437074" y="1025111"/>
            <a:ext cx="2224111" cy="2668933"/>
          </a:xfrm>
          <a:prstGeom prst="rect">
            <a:avLst/>
          </a:prstGeom>
          <a:noFill/>
          <a:ln>
            <a:noFill/>
          </a:ln>
        </p:spPr>
      </p:pic>
      <p:pic>
        <p:nvPicPr>
          <p:cNvPr descr="deodorant" id="249" name="Google Shape;249;p18"/>
          <p:cNvPicPr preferRelativeResize="0"/>
          <p:nvPr/>
        </p:nvPicPr>
        <p:blipFill rotWithShape="1">
          <a:blip r:embed="rId4">
            <a:alphaModFix/>
          </a:blip>
          <a:srcRect b="0" l="0" r="0" t="0"/>
          <a:stretch/>
        </p:blipFill>
        <p:spPr>
          <a:xfrm>
            <a:off x="6437074" y="4098192"/>
            <a:ext cx="2042620" cy="199408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9"/>
          <p:cNvSpPr txBox="1"/>
          <p:nvPr>
            <p:ph type="title"/>
          </p:nvPr>
        </p:nvSpPr>
        <p:spPr>
          <a:xfrm>
            <a:off x="412590" y="144233"/>
            <a:ext cx="6934200" cy="1219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b="1" lang="en-US" sz="4400"/>
              <a:t>Baños de tina y duchas</a:t>
            </a:r>
            <a:endParaRPr/>
          </a:p>
        </p:txBody>
      </p:sp>
      <p:sp>
        <p:nvSpPr>
          <p:cNvPr id="256" name="Google Shape;256;p19"/>
          <p:cNvSpPr txBox="1"/>
          <p:nvPr>
            <p:ph idx="1" type="body"/>
          </p:nvPr>
        </p:nvSpPr>
        <p:spPr>
          <a:xfrm>
            <a:off x="432475" y="787475"/>
            <a:ext cx="7416000" cy="2161500"/>
          </a:xfrm>
          <a:prstGeom prst="rect">
            <a:avLst/>
          </a:prstGeom>
          <a:noFill/>
          <a:ln>
            <a:noFill/>
          </a:ln>
        </p:spPr>
        <p:txBody>
          <a:bodyPr anchorCtr="0" anchor="t" bIns="45700" lIns="91425" spcFirstLastPara="1" rIns="91425" wrap="square" tIns="45700">
            <a:noAutofit/>
          </a:bodyPr>
          <a:lstStyle/>
          <a:p>
            <a:pPr indent="-200660" lvl="0" marL="342900" rtl="0" algn="l">
              <a:lnSpc>
                <a:spcPct val="100000"/>
              </a:lnSpc>
              <a:spcBef>
                <a:spcPts val="0"/>
              </a:spcBef>
              <a:spcAft>
                <a:spcPts val="0"/>
              </a:spcAft>
              <a:buSzPts val="2240"/>
              <a:buFont typeface="Palatino Linotype"/>
              <a:buNone/>
            </a:pPr>
            <a:r>
              <a:t/>
            </a:r>
            <a:endParaRPr/>
          </a:p>
          <a:p>
            <a:pPr indent="-342900" lvl="0" marL="342900" rtl="0" algn="l">
              <a:lnSpc>
                <a:spcPct val="100000"/>
              </a:lnSpc>
              <a:spcBef>
                <a:spcPts val="560"/>
              </a:spcBef>
              <a:spcAft>
                <a:spcPts val="0"/>
              </a:spcAft>
              <a:buSzPts val="2240"/>
              <a:buFont typeface="Palatino Linotype"/>
              <a:buChar char="•"/>
            </a:pPr>
            <a:r>
              <a:rPr lang="en-US"/>
              <a:t>Date un baño </a:t>
            </a:r>
            <a:r>
              <a:rPr lang="en-US"/>
              <a:t>de </a:t>
            </a:r>
            <a:r>
              <a:rPr lang="en-US"/>
              <a:t>tina o una ducha a diario</a:t>
            </a:r>
            <a:endParaRPr/>
          </a:p>
          <a:p>
            <a:pPr indent="-342900" lvl="0" marL="342900" rtl="0" algn="l">
              <a:lnSpc>
                <a:spcPct val="100000"/>
              </a:lnSpc>
              <a:spcBef>
                <a:spcPts val="560"/>
              </a:spcBef>
              <a:spcAft>
                <a:spcPts val="0"/>
              </a:spcAft>
              <a:buSzPts val="2240"/>
              <a:buFont typeface="Palatino Linotype"/>
              <a:buChar char="•"/>
            </a:pPr>
            <a:r>
              <a:rPr lang="en-US"/>
              <a:t>Viste “ropa limpia" en tu “cuerpo limpio”</a:t>
            </a:r>
            <a:endParaRPr/>
          </a:p>
          <a:p>
            <a:pPr indent="-200660" lvl="0" marL="342900" rtl="0" algn="l">
              <a:lnSpc>
                <a:spcPct val="100000"/>
              </a:lnSpc>
              <a:spcBef>
                <a:spcPts val="560"/>
              </a:spcBef>
              <a:spcAft>
                <a:spcPts val="0"/>
              </a:spcAft>
              <a:buSzPts val="2240"/>
              <a:buFont typeface="Palatino Linotype"/>
              <a:buNone/>
            </a:pPr>
            <a:r>
              <a:t/>
            </a:r>
            <a:endParaRPr/>
          </a:p>
          <a:p>
            <a:pPr indent="-342900" lvl="0" marL="342900" rtl="0" algn="ctr">
              <a:lnSpc>
                <a:spcPct val="100000"/>
              </a:lnSpc>
              <a:spcBef>
                <a:spcPts val="560"/>
              </a:spcBef>
              <a:spcAft>
                <a:spcPts val="0"/>
              </a:spcAft>
              <a:buSzPts val="2240"/>
              <a:buFont typeface="Palatino Linotype"/>
              <a:buNone/>
            </a:pPr>
            <a:r>
              <a:t/>
            </a:r>
            <a:endParaRPr/>
          </a:p>
          <a:p>
            <a:pPr indent="-200660" lvl="0" marL="342900" rtl="0" algn="l">
              <a:lnSpc>
                <a:spcPct val="100000"/>
              </a:lnSpc>
              <a:spcBef>
                <a:spcPts val="560"/>
              </a:spcBef>
              <a:spcAft>
                <a:spcPts val="0"/>
              </a:spcAft>
              <a:buSzPts val="2240"/>
              <a:buFont typeface="Palatino Linotype"/>
              <a:buNone/>
            </a:pPr>
            <a:r>
              <a:t/>
            </a:r>
            <a:endParaRPr/>
          </a:p>
        </p:txBody>
      </p:sp>
      <p:pic>
        <p:nvPicPr>
          <p:cNvPr descr="When Is It Safe for Kids to Use Deodorant?" id="257" name="Google Shape;257;p19"/>
          <p:cNvPicPr preferRelativeResize="0"/>
          <p:nvPr/>
        </p:nvPicPr>
        <p:blipFill rotWithShape="1">
          <a:blip r:embed="rId3">
            <a:alphaModFix/>
          </a:blip>
          <a:srcRect b="0" l="0" r="0" t="0"/>
          <a:stretch/>
        </p:blipFill>
        <p:spPr>
          <a:xfrm>
            <a:off x="685800" y="2362200"/>
            <a:ext cx="7772400" cy="389613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
          <p:cNvSpPr txBox="1"/>
          <p:nvPr>
            <p:ph type="title"/>
          </p:nvPr>
        </p:nvSpPr>
        <p:spPr>
          <a:xfrm>
            <a:off x="1143000" y="304800"/>
            <a:ext cx="6934200" cy="1219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5400">
                <a:highlight>
                  <a:srgbClr val="00FFFF"/>
                </a:highlight>
              </a:rPr>
              <a:t>Reglas Básicas</a:t>
            </a:r>
            <a:endParaRPr/>
          </a:p>
        </p:txBody>
      </p:sp>
      <p:sp>
        <p:nvSpPr>
          <p:cNvPr id="124" name="Google Shape;124;p2"/>
          <p:cNvSpPr txBox="1"/>
          <p:nvPr>
            <p:ph idx="1" type="body"/>
          </p:nvPr>
        </p:nvSpPr>
        <p:spPr>
          <a:xfrm>
            <a:off x="533400" y="1435400"/>
            <a:ext cx="8001000" cy="48129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240"/>
              <a:buFont typeface="Noto Sans Symbols"/>
              <a:buChar char="▪"/>
            </a:pPr>
            <a:r>
              <a:rPr lang="en-US" sz="2800">
                <a:solidFill>
                  <a:srgbClr val="FF0000"/>
                </a:solidFill>
              </a:rPr>
              <a:t>Actúa con madurez</a:t>
            </a:r>
            <a:endParaRPr/>
          </a:p>
          <a:p>
            <a:pPr indent="-342900" lvl="0" marL="342900" rtl="0" algn="l">
              <a:lnSpc>
                <a:spcPct val="100000"/>
              </a:lnSpc>
              <a:spcBef>
                <a:spcPts val="1200"/>
              </a:spcBef>
              <a:spcAft>
                <a:spcPts val="0"/>
              </a:spcAft>
              <a:buSzPts val="2240"/>
              <a:buFont typeface="Noto Sans Symbols"/>
              <a:buChar char="▪"/>
            </a:pPr>
            <a:r>
              <a:rPr lang="en-US" sz="2800">
                <a:solidFill>
                  <a:srgbClr val="FF0000"/>
                </a:solidFill>
              </a:rPr>
              <a:t>Escucha y sé</a:t>
            </a:r>
            <a:r>
              <a:rPr lang="en-US" sz="2800">
                <a:solidFill>
                  <a:srgbClr val="FF0000"/>
                </a:solidFill>
              </a:rPr>
              <a:t> respetuoso</a:t>
            </a:r>
            <a:endParaRPr/>
          </a:p>
          <a:p>
            <a:pPr indent="-342900" lvl="0" marL="342900" rtl="0" algn="l">
              <a:lnSpc>
                <a:spcPct val="100000"/>
              </a:lnSpc>
              <a:spcBef>
                <a:spcPts val="1200"/>
              </a:spcBef>
              <a:spcAft>
                <a:spcPts val="0"/>
              </a:spcAft>
              <a:buSzPts val="2240"/>
              <a:buFont typeface="Noto Sans Symbols"/>
              <a:buChar char="▪"/>
            </a:pPr>
            <a:r>
              <a:rPr lang="en-US" sz="2800">
                <a:solidFill>
                  <a:srgbClr val="FF0000"/>
                </a:solidFill>
              </a:rPr>
              <a:t>Ninguna pregunta es una “pregunta tonta”</a:t>
            </a:r>
            <a:endParaRPr/>
          </a:p>
          <a:p>
            <a:pPr indent="-342900" lvl="0" marL="342900" rtl="0" algn="l">
              <a:lnSpc>
                <a:spcPct val="100000"/>
              </a:lnSpc>
              <a:spcBef>
                <a:spcPts val="1200"/>
              </a:spcBef>
              <a:spcAft>
                <a:spcPts val="0"/>
              </a:spcAft>
              <a:buSzPts val="2240"/>
              <a:buFont typeface="Noto Sans Symbols"/>
              <a:buChar char="▪"/>
            </a:pPr>
            <a:r>
              <a:rPr lang="en-US" sz="2800">
                <a:solidFill>
                  <a:srgbClr val="FF0000"/>
                </a:solidFill>
              </a:rPr>
              <a:t>No hacer bromas de nada de lo </a:t>
            </a:r>
            <a:r>
              <a:rPr lang="en-US" sz="2800">
                <a:solidFill>
                  <a:srgbClr val="FF0000"/>
                </a:solidFill>
              </a:rPr>
              <a:t>que</a:t>
            </a:r>
            <a:r>
              <a:rPr lang="en-US" sz="2800">
                <a:solidFill>
                  <a:srgbClr val="FF0000"/>
                </a:solidFill>
              </a:rPr>
              <a:t> hablemos hoy ~ ni hoy ni después</a:t>
            </a:r>
            <a:endParaRPr/>
          </a:p>
          <a:p>
            <a:pPr indent="-342900" lvl="0" marL="342900" rtl="0" algn="l">
              <a:lnSpc>
                <a:spcPct val="100000"/>
              </a:lnSpc>
              <a:spcBef>
                <a:spcPts val="1200"/>
              </a:spcBef>
              <a:spcAft>
                <a:spcPts val="0"/>
              </a:spcAft>
              <a:buSzPts val="2240"/>
              <a:buFont typeface="Noto Sans Symbols"/>
              <a:buChar char="▪"/>
            </a:pPr>
            <a:r>
              <a:rPr lang="en-US" sz="2800">
                <a:solidFill>
                  <a:srgbClr val="FF0000"/>
                </a:solidFill>
              </a:rPr>
              <a:t>Utilizar </a:t>
            </a:r>
            <a:r>
              <a:rPr lang="en-US" sz="2800">
                <a:solidFill>
                  <a:srgbClr val="FF0000"/>
                </a:solidFill>
              </a:rPr>
              <a:t>términos adecuados para las</a:t>
            </a:r>
            <a:r>
              <a:rPr lang="en-US" sz="2800">
                <a:solidFill>
                  <a:srgbClr val="FF0000"/>
                </a:solidFill>
              </a:rPr>
              <a:t> partes y funciones </a:t>
            </a:r>
            <a:r>
              <a:rPr lang="en-US" sz="2800">
                <a:solidFill>
                  <a:srgbClr val="FF0000"/>
                </a:solidFill>
              </a:rPr>
              <a:t>del cuerpo de manera apropiada</a:t>
            </a:r>
            <a:endParaRPr/>
          </a:p>
          <a:p>
            <a:pPr indent="-342900" lvl="0" marL="342900" rtl="0" algn="l">
              <a:lnSpc>
                <a:spcPct val="100000"/>
              </a:lnSpc>
              <a:spcBef>
                <a:spcPts val="1200"/>
              </a:spcBef>
              <a:spcAft>
                <a:spcPts val="0"/>
              </a:spcAft>
              <a:buSzPts val="2240"/>
              <a:buFont typeface="Noto Sans Symbols"/>
              <a:buChar char="▪"/>
            </a:pPr>
            <a:r>
              <a:rPr lang="en-US" sz="2800">
                <a:solidFill>
                  <a:srgbClr val="FF0000"/>
                </a:solidFill>
              </a:rPr>
              <a:t>Platica</a:t>
            </a:r>
            <a:r>
              <a:rPr lang="en-US" sz="2800">
                <a:solidFill>
                  <a:srgbClr val="FF0000"/>
                </a:solidFill>
              </a:rPr>
              <a:t> con </a:t>
            </a:r>
            <a:r>
              <a:rPr lang="en-US" sz="2800">
                <a:solidFill>
                  <a:srgbClr val="FF0000"/>
                </a:solidFill>
              </a:rPr>
              <a:t>tus padres</a:t>
            </a:r>
            <a:endParaRPr/>
          </a:p>
          <a:p>
            <a:pPr indent="-200660" lvl="0" marL="342900" rtl="0" algn="l">
              <a:lnSpc>
                <a:spcPct val="100000"/>
              </a:lnSpc>
              <a:spcBef>
                <a:spcPts val="1200"/>
              </a:spcBef>
              <a:spcAft>
                <a:spcPts val="0"/>
              </a:spcAft>
              <a:buSzPts val="2240"/>
              <a:buFont typeface="Noto Sans Symbols"/>
              <a:buNone/>
            </a:pPr>
            <a:r>
              <a:t/>
            </a:r>
            <a:endParaRPr sz="2800"/>
          </a:p>
          <a:p>
            <a:pPr indent="-200660" lvl="0" marL="342900" rtl="0" algn="l">
              <a:lnSpc>
                <a:spcPct val="100000"/>
              </a:lnSpc>
              <a:spcBef>
                <a:spcPts val="560"/>
              </a:spcBef>
              <a:spcAft>
                <a:spcPts val="0"/>
              </a:spcAft>
              <a:buSzPts val="2240"/>
              <a:buFont typeface="Noto Sans Symbols"/>
              <a:buNone/>
            </a:pPr>
            <a:r>
              <a:t/>
            </a: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0"/>
          <p:cNvSpPr txBox="1"/>
          <p:nvPr>
            <p:ph type="title"/>
          </p:nvPr>
        </p:nvSpPr>
        <p:spPr>
          <a:xfrm>
            <a:off x="1066800" y="228600"/>
            <a:ext cx="6934200" cy="1219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lang="en-US" sz="4400">
                <a:solidFill>
                  <a:schemeClr val="dk2"/>
                </a:solidFill>
              </a:rPr>
              <a:t>Cabello</a:t>
            </a:r>
            <a:endParaRPr sz="4400"/>
          </a:p>
        </p:txBody>
      </p:sp>
      <p:sp>
        <p:nvSpPr>
          <p:cNvPr id="264" name="Google Shape;264;p20"/>
          <p:cNvSpPr txBox="1"/>
          <p:nvPr>
            <p:ph idx="2" type="body"/>
          </p:nvPr>
        </p:nvSpPr>
        <p:spPr>
          <a:xfrm>
            <a:off x="4800600" y="1828800"/>
            <a:ext cx="3810000" cy="4378325"/>
          </a:xfrm>
          <a:prstGeom prst="rect">
            <a:avLst/>
          </a:prstGeom>
          <a:noFill/>
          <a:ln>
            <a:noFill/>
          </a:ln>
        </p:spPr>
        <p:txBody>
          <a:bodyPr anchorCtr="0" anchor="t" bIns="45700" lIns="91425" spcFirstLastPara="1" rIns="91425" wrap="square" tIns="45700">
            <a:noAutofit/>
          </a:bodyPr>
          <a:lstStyle/>
          <a:p>
            <a:pPr indent="-320040" lvl="0" marL="457200" rtl="0" algn="l">
              <a:spcBef>
                <a:spcPts val="0"/>
              </a:spcBef>
              <a:spcAft>
                <a:spcPts val="0"/>
              </a:spcAft>
              <a:buSzPts val="1440"/>
              <a:buChar char="•"/>
            </a:pPr>
            <a:r>
              <a:rPr lang="en-US" sz="1800">
                <a:solidFill>
                  <a:schemeClr val="lt2"/>
                </a:solidFill>
              </a:rPr>
              <a:t>Lávate</a:t>
            </a:r>
            <a:r>
              <a:rPr lang="en-US" sz="1800">
                <a:solidFill>
                  <a:schemeClr val="lt2"/>
                </a:solidFill>
              </a:rPr>
              <a:t> el cabello regularmente</a:t>
            </a:r>
            <a:endParaRPr/>
          </a:p>
          <a:p>
            <a:pPr indent="-251459" lvl="0" marL="342900" rtl="0" algn="l">
              <a:lnSpc>
                <a:spcPct val="100000"/>
              </a:lnSpc>
              <a:spcBef>
                <a:spcPts val="360"/>
              </a:spcBef>
              <a:spcAft>
                <a:spcPts val="0"/>
              </a:spcAft>
              <a:buSzPts val="1440"/>
              <a:buFont typeface="Palatino Linotype"/>
              <a:buNone/>
            </a:pPr>
            <a:r>
              <a:t/>
            </a:r>
            <a:endParaRPr sz="1800">
              <a:solidFill>
                <a:schemeClr val="lt2"/>
              </a:solidFill>
            </a:endParaRPr>
          </a:p>
          <a:p>
            <a:pPr indent="-342900" lvl="0" marL="342900" rtl="0" algn="l">
              <a:lnSpc>
                <a:spcPct val="100000"/>
              </a:lnSpc>
              <a:spcBef>
                <a:spcPts val="360"/>
              </a:spcBef>
              <a:spcAft>
                <a:spcPts val="0"/>
              </a:spcAft>
              <a:buSzPts val="1440"/>
              <a:buFont typeface="Palatino Linotype"/>
              <a:buChar char="•"/>
            </a:pPr>
            <a:r>
              <a:rPr lang="en-US" sz="1800">
                <a:solidFill>
                  <a:schemeClr val="lt2"/>
                </a:solidFill>
              </a:rPr>
              <a:t>Utiliza un champú adecuado para tu tipo de cabello</a:t>
            </a:r>
            <a:endParaRPr/>
          </a:p>
          <a:p>
            <a:pPr indent="-251459" lvl="0" marL="342900" rtl="0" algn="l">
              <a:lnSpc>
                <a:spcPct val="100000"/>
              </a:lnSpc>
              <a:spcBef>
                <a:spcPts val="360"/>
              </a:spcBef>
              <a:spcAft>
                <a:spcPts val="0"/>
              </a:spcAft>
              <a:buSzPts val="1440"/>
              <a:buFont typeface="Palatino Linotype"/>
              <a:buNone/>
            </a:pPr>
            <a:r>
              <a:t/>
            </a:r>
            <a:endParaRPr sz="1800">
              <a:solidFill>
                <a:schemeClr val="lt2"/>
              </a:solidFill>
            </a:endParaRPr>
          </a:p>
          <a:p>
            <a:pPr indent="-342900" lvl="0" marL="342900" rtl="0" algn="l">
              <a:lnSpc>
                <a:spcPct val="100000"/>
              </a:lnSpc>
              <a:spcBef>
                <a:spcPts val="360"/>
              </a:spcBef>
              <a:spcAft>
                <a:spcPts val="0"/>
              </a:spcAft>
              <a:buSzPts val="1440"/>
              <a:buFont typeface="Palatino Linotype"/>
              <a:buChar char="•"/>
            </a:pPr>
            <a:r>
              <a:rPr lang="en-US" sz="1800">
                <a:solidFill>
                  <a:schemeClr val="lt2"/>
                </a:solidFill>
              </a:rPr>
              <a:t>C</a:t>
            </a:r>
            <a:r>
              <a:rPr lang="en-US" sz="1800">
                <a:solidFill>
                  <a:schemeClr val="lt2"/>
                </a:solidFill>
              </a:rPr>
              <a:t>epillarse limpia y estimula el cabello y el cuero cabelludo</a:t>
            </a:r>
            <a:endParaRPr/>
          </a:p>
          <a:p>
            <a:pPr indent="-251459" lvl="0" marL="342900" rtl="0" algn="l">
              <a:lnSpc>
                <a:spcPct val="100000"/>
              </a:lnSpc>
              <a:spcBef>
                <a:spcPts val="360"/>
              </a:spcBef>
              <a:spcAft>
                <a:spcPts val="0"/>
              </a:spcAft>
              <a:buSzPts val="1440"/>
              <a:buFont typeface="Palatino Linotype"/>
              <a:buNone/>
            </a:pPr>
            <a:r>
              <a:t/>
            </a:r>
            <a:endParaRPr sz="1800">
              <a:solidFill>
                <a:schemeClr val="lt2"/>
              </a:solidFill>
            </a:endParaRPr>
          </a:p>
          <a:p>
            <a:pPr indent="-342900" lvl="0" marL="342900" rtl="0" algn="l">
              <a:lnSpc>
                <a:spcPct val="100000"/>
              </a:lnSpc>
              <a:spcBef>
                <a:spcPts val="360"/>
              </a:spcBef>
              <a:spcAft>
                <a:spcPts val="0"/>
              </a:spcAft>
              <a:buSzPts val="1440"/>
              <a:buFont typeface="Palatino Linotype"/>
              <a:buChar char="•"/>
            </a:pPr>
            <a:r>
              <a:rPr lang="en-US" sz="1800">
                <a:solidFill>
                  <a:schemeClr val="lt2"/>
                </a:solidFill>
              </a:rPr>
              <a:t>No compartas gorros, abrigos, peines ni cepillos</a:t>
            </a:r>
            <a:endParaRPr/>
          </a:p>
          <a:p>
            <a:pPr indent="-251459" lvl="0" marL="342900" rtl="0" algn="l">
              <a:lnSpc>
                <a:spcPct val="100000"/>
              </a:lnSpc>
              <a:spcBef>
                <a:spcPts val="360"/>
              </a:spcBef>
              <a:spcAft>
                <a:spcPts val="0"/>
              </a:spcAft>
              <a:buSzPts val="1440"/>
              <a:buFont typeface="Palatino Linotype"/>
              <a:buNone/>
            </a:pPr>
            <a:r>
              <a:t/>
            </a:r>
            <a:endParaRPr sz="1800">
              <a:solidFill>
                <a:schemeClr val="lt2"/>
              </a:solidFill>
            </a:endParaRPr>
          </a:p>
          <a:p>
            <a:pPr indent="-342900" lvl="0" marL="342900" rtl="0" algn="l">
              <a:lnSpc>
                <a:spcPct val="100000"/>
              </a:lnSpc>
              <a:spcBef>
                <a:spcPts val="360"/>
              </a:spcBef>
              <a:spcAft>
                <a:spcPts val="0"/>
              </a:spcAft>
              <a:buSzPts val="1440"/>
              <a:buFont typeface="Palatino Linotype"/>
              <a:buChar char="•"/>
            </a:pPr>
            <a:r>
              <a:rPr lang="en-US" sz="1800">
                <a:solidFill>
                  <a:schemeClr val="lt2"/>
                </a:solidFill>
              </a:rPr>
              <a:t>Avisa inmediatamente si tienes picazón en la cabeza o ves un insecto</a:t>
            </a:r>
            <a:endParaRPr/>
          </a:p>
          <a:p>
            <a:pPr indent="-251459" lvl="0" marL="342900" rtl="0" algn="l">
              <a:lnSpc>
                <a:spcPct val="100000"/>
              </a:lnSpc>
              <a:spcBef>
                <a:spcPts val="360"/>
              </a:spcBef>
              <a:spcAft>
                <a:spcPts val="0"/>
              </a:spcAft>
              <a:buSzPts val="1440"/>
              <a:buFont typeface="Palatino Linotype"/>
              <a:buNone/>
            </a:pPr>
            <a:r>
              <a:t/>
            </a:r>
            <a:endParaRPr sz="1800"/>
          </a:p>
        </p:txBody>
      </p:sp>
      <p:pic>
        <p:nvPicPr>
          <p:cNvPr descr="shampoo" id="265" name="Google Shape;265;p20"/>
          <p:cNvPicPr preferRelativeResize="0"/>
          <p:nvPr>
            <p:ph idx="1" type="body"/>
          </p:nvPr>
        </p:nvPicPr>
        <p:blipFill rotWithShape="1">
          <a:blip r:embed="rId3">
            <a:alphaModFix/>
          </a:blip>
          <a:srcRect b="0" l="0" r="0" t="0"/>
          <a:stretch/>
        </p:blipFill>
        <p:spPr>
          <a:xfrm>
            <a:off x="529167" y="1796258"/>
            <a:ext cx="4119033" cy="391874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1"/>
          <p:cNvSpPr txBox="1"/>
          <p:nvPr>
            <p:ph type="title"/>
          </p:nvPr>
        </p:nvSpPr>
        <p:spPr>
          <a:xfrm>
            <a:off x="457200" y="274638"/>
            <a:ext cx="8229600" cy="1143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lang="en-US" sz="4000">
                <a:solidFill>
                  <a:schemeClr val="dk2"/>
                </a:solidFill>
              </a:rPr>
              <a:t>Acné</a:t>
            </a:r>
            <a:endParaRPr/>
          </a:p>
        </p:txBody>
      </p:sp>
      <p:sp>
        <p:nvSpPr>
          <p:cNvPr id="272" name="Google Shape;272;p21"/>
          <p:cNvSpPr txBox="1"/>
          <p:nvPr>
            <p:ph idx="1" type="body"/>
          </p:nvPr>
        </p:nvSpPr>
        <p:spPr>
          <a:xfrm>
            <a:off x="457200" y="1157668"/>
            <a:ext cx="4040188"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920"/>
              <a:buFont typeface="Palatino Linotype"/>
              <a:buNone/>
            </a:pPr>
            <a:r>
              <a:rPr lang="en-US"/>
              <a:t>¿</a:t>
            </a:r>
            <a:r>
              <a:rPr lang="en-US"/>
              <a:t>Que</a:t>
            </a:r>
            <a:r>
              <a:rPr lang="en-US"/>
              <a:t> empeora el acné?</a:t>
            </a:r>
            <a:endParaRPr/>
          </a:p>
        </p:txBody>
      </p:sp>
      <p:sp>
        <p:nvSpPr>
          <p:cNvPr id="273" name="Google Shape;273;p21"/>
          <p:cNvSpPr txBox="1"/>
          <p:nvPr>
            <p:ph idx="2" type="body"/>
          </p:nvPr>
        </p:nvSpPr>
        <p:spPr>
          <a:xfrm>
            <a:off x="457200" y="1600202"/>
            <a:ext cx="2276598" cy="4525962"/>
          </a:xfrm>
          <a:prstGeom prst="rect">
            <a:avLst/>
          </a:prstGeom>
          <a:noFill/>
          <a:ln>
            <a:noFill/>
          </a:ln>
        </p:spPr>
        <p:txBody>
          <a:bodyPr anchorCtr="0" anchor="t" bIns="45700" lIns="91425" spcFirstLastPara="1" rIns="91425" wrap="square" tIns="45700">
            <a:noAutofit/>
          </a:bodyPr>
          <a:lstStyle/>
          <a:p>
            <a:pPr indent="-241300" lvl="0" marL="342900" rtl="0" algn="l">
              <a:lnSpc>
                <a:spcPct val="100000"/>
              </a:lnSpc>
              <a:spcBef>
                <a:spcPts val="0"/>
              </a:spcBef>
              <a:spcAft>
                <a:spcPts val="0"/>
              </a:spcAft>
              <a:buSzPts val="1600"/>
              <a:buFont typeface="Palatino Linotype"/>
              <a:buNone/>
            </a:pPr>
            <a:r>
              <a:t/>
            </a:r>
            <a:endParaRPr sz="1500">
              <a:solidFill>
                <a:schemeClr val="lt2"/>
              </a:solidFill>
            </a:endParaRPr>
          </a:p>
          <a:p>
            <a:pPr indent="-342900" lvl="0" marL="342900" rtl="0" algn="l">
              <a:lnSpc>
                <a:spcPct val="100000"/>
              </a:lnSpc>
              <a:spcBef>
                <a:spcPts val="400"/>
              </a:spcBef>
              <a:spcAft>
                <a:spcPts val="0"/>
              </a:spcAft>
              <a:buSzPts val="1600"/>
              <a:buFont typeface="Palatino Linotype"/>
              <a:buChar char="•"/>
            </a:pPr>
            <a:r>
              <a:rPr lang="en-US" sz="2000">
                <a:solidFill>
                  <a:schemeClr val="lt2"/>
                </a:solidFill>
              </a:rPr>
              <a:t>Exprimir o pellizcar los granos puede prolongar la cicatrización y causar cicatrices permanentes. </a:t>
            </a:r>
            <a:endParaRPr/>
          </a:p>
          <a:p>
            <a:pPr indent="-342900" lvl="0" marL="342900" rtl="0" algn="l">
              <a:lnSpc>
                <a:spcPct val="100000"/>
              </a:lnSpc>
              <a:spcBef>
                <a:spcPts val="400"/>
              </a:spcBef>
              <a:spcAft>
                <a:spcPts val="0"/>
              </a:spcAft>
              <a:buSzPts val="1600"/>
              <a:buFont typeface="Palatino Linotype"/>
              <a:buChar char="•"/>
            </a:pPr>
            <a:r>
              <a:rPr lang="en-US" sz="2000">
                <a:solidFill>
                  <a:schemeClr val="lt2"/>
                </a:solidFill>
              </a:rPr>
              <a:t>Tocarte la cara </a:t>
            </a:r>
            <a:endParaRPr/>
          </a:p>
          <a:p>
            <a:pPr indent="-342900" lvl="0" marL="342900" rtl="0" algn="l">
              <a:lnSpc>
                <a:spcPct val="100000"/>
              </a:lnSpc>
              <a:spcBef>
                <a:spcPts val="400"/>
              </a:spcBef>
              <a:spcAft>
                <a:spcPts val="0"/>
              </a:spcAft>
              <a:buSzPts val="1600"/>
              <a:buFont typeface="Palatino Linotype"/>
              <a:buChar char="•"/>
            </a:pPr>
            <a:r>
              <a:rPr lang="en-US" sz="2000">
                <a:solidFill>
                  <a:schemeClr val="lt2"/>
                </a:solidFill>
              </a:rPr>
              <a:t>El cabello en la cara</a:t>
            </a:r>
            <a:endParaRPr/>
          </a:p>
          <a:p>
            <a:pPr indent="-241300" lvl="0" marL="342900" rtl="0" algn="l">
              <a:lnSpc>
                <a:spcPct val="100000"/>
              </a:lnSpc>
              <a:spcBef>
                <a:spcPts val="400"/>
              </a:spcBef>
              <a:spcAft>
                <a:spcPts val="0"/>
              </a:spcAft>
              <a:buSzPts val="1600"/>
              <a:buFont typeface="Palatino Linotype"/>
              <a:buNone/>
            </a:pPr>
            <a:r>
              <a:t/>
            </a:r>
            <a:endParaRPr sz="2000">
              <a:solidFill>
                <a:schemeClr val="lt2"/>
              </a:solidFill>
            </a:endParaRPr>
          </a:p>
        </p:txBody>
      </p:sp>
      <p:sp>
        <p:nvSpPr>
          <p:cNvPr id="274" name="Google Shape;274;p21"/>
          <p:cNvSpPr txBox="1"/>
          <p:nvPr>
            <p:ph idx="3" type="body"/>
          </p:nvPr>
        </p:nvSpPr>
        <p:spPr>
          <a:xfrm>
            <a:off x="4953000" y="1157668"/>
            <a:ext cx="4041775"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920"/>
              <a:buFont typeface="Palatino Linotype"/>
              <a:buNone/>
            </a:pPr>
            <a:r>
              <a:rPr lang="en-US"/>
              <a:t>¿</a:t>
            </a:r>
            <a:r>
              <a:rPr lang="en-US"/>
              <a:t>A</a:t>
            </a:r>
            <a:r>
              <a:rPr lang="en-US"/>
              <a:t> quién le sale acné?</a:t>
            </a:r>
            <a:endParaRPr/>
          </a:p>
        </p:txBody>
      </p:sp>
      <p:sp>
        <p:nvSpPr>
          <p:cNvPr id="275" name="Google Shape;275;p21"/>
          <p:cNvSpPr txBox="1"/>
          <p:nvPr>
            <p:ph idx="4" type="body"/>
          </p:nvPr>
        </p:nvSpPr>
        <p:spPr>
          <a:xfrm>
            <a:off x="6172200" y="1600201"/>
            <a:ext cx="2514600" cy="3181280"/>
          </a:xfrm>
          <a:prstGeom prst="rect">
            <a:avLst/>
          </a:prstGeom>
          <a:noFill/>
          <a:ln>
            <a:noFill/>
          </a:ln>
        </p:spPr>
        <p:txBody>
          <a:bodyPr anchorCtr="0" anchor="t" bIns="45700" lIns="91425" spcFirstLastPara="1" rIns="91425" wrap="square" tIns="45700">
            <a:noAutofit/>
          </a:bodyPr>
          <a:lstStyle/>
          <a:p>
            <a:pPr indent="-241300" lvl="0" marL="342900" rtl="0" algn="l">
              <a:lnSpc>
                <a:spcPct val="100000"/>
              </a:lnSpc>
              <a:spcBef>
                <a:spcPts val="0"/>
              </a:spcBef>
              <a:spcAft>
                <a:spcPts val="0"/>
              </a:spcAft>
              <a:buSzPts val="1600"/>
              <a:buFont typeface="Palatino Linotype"/>
              <a:buNone/>
            </a:pPr>
            <a:r>
              <a:t/>
            </a:r>
            <a:endParaRPr sz="1500">
              <a:solidFill>
                <a:schemeClr val="lt2"/>
              </a:solidFill>
            </a:endParaRPr>
          </a:p>
          <a:p>
            <a:pPr indent="-336550" lvl="0" marL="342900" rtl="0" algn="l">
              <a:lnSpc>
                <a:spcPct val="100000"/>
              </a:lnSpc>
              <a:spcBef>
                <a:spcPts val="400"/>
              </a:spcBef>
              <a:spcAft>
                <a:spcPts val="0"/>
              </a:spcAft>
              <a:buSzPts val="1500"/>
              <a:buFont typeface="Palatino Linotype"/>
              <a:buChar char="•"/>
            </a:pPr>
            <a:r>
              <a:rPr lang="en-US" sz="1900">
                <a:solidFill>
                  <a:schemeClr val="lt2"/>
                </a:solidFill>
              </a:rPr>
              <a:t>Tanto los niños como las niñas pueden tener acné debido a los cambios hormonales de la pubertad.</a:t>
            </a:r>
            <a:endParaRPr sz="2300"/>
          </a:p>
          <a:p>
            <a:pPr indent="-336550" lvl="0" marL="342900" rtl="0" algn="l">
              <a:lnSpc>
                <a:spcPct val="100000"/>
              </a:lnSpc>
              <a:spcBef>
                <a:spcPts val="400"/>
              </a:spcBef>
              <a:spcAft>
                <a:spcPts val="0"/>
              </a:spcAft>
              <a:buSzPts val="1500"/>
              <a:buFont typeface="Palatino Linotype"/>
              <a:buChar char="•"/>
            </a:pPr>
            <a:r>
              <a:rPr lang="en-US" sz="1900">
                <a:solidFill>
                  <a:schemeClr val="lt2"/>
                </a:solidFill>
              </a:rPr>
              <a:t>Con frecuencia los niños producen más grasa cutánea</a:t>
            </a:r>
            <a:endParaRPr sz="2300"/>
          </a:p>
          <a:p>
            <a:pPr indent="-336550" lvl="0" marL="342900" rtl="0" algn="l">
              <a:lnSpc>
                <a:spcPct val="100000"/>
              </a:lnSpc>
              <a:spcBef>
                <a:spcPts val="400"/>
              </a:spcBef>
              <a:spcAft>
                <a:spcPts val="0"/>
              </a:spcAft>
              <a:buSzPts val="1500"/>
              <a:buFont typeface="Palatino Linotype"/>
              <a:buChar char="•"/>
            </a:pPr>
            <a:r>
              <a:rPr lang="en-US" sz="1900">
                <a:solidFill>
                  <a:schemeClr val="lt2"/>
                </a:solidFill>
              </a:rPr>
              <a:t>Por a</a:t>
            </a:r>
            <a:r>
              <a:rPr lang="en-US" sz="1900">
                <a:solidFill>
                  <a:schemeClr val="lt2"/>
                </a:solidFill>
              </a:rPr>
              <a:t>ntecedentes familiares, si los padres tuvieron acné en la adolescencia</a:t>
            </a:r>
            <a:endParaRPr sz="2300"/>
          </a:p>
          <a:p>
            <a:pPr indent="-220980" lvl="0" marL="342900" rtl="0" algn="l">
              <a:lnSpc>
                <a:spcPct val="100000"/>
              </a:lnSpc>
              <a:spcBef>
                <a:spcPts val="480"/>
              </a:spcBef>
              <a:spcAft>
                <a:spcPts val="0"/>
              </a:spcAft>
              <a:buSzPts val="1920"/>
              <a:buFont typeface="Palatino Linotype"/>
              <a:buNone/>
            </a:pPr>
            <a:r>
              <a:t/>
            </a:r>
            <a:endParaRPr/>
          </a:p>
        </p:txBody>
      </p:sp>
      <p:pic>
        <p:nvPicPr>
          <p:cNvPr id="276" name="Google Shape;276;p21"/>
          <p:cNvPicPr preferRelativeResize="0"/>
          <p:nvPr/>
        </p:nvPicPr>
        <p:blipFill rotWithShape="1">
          <a:blip r:embed="rId3">
            <a:alphaModFix/>
          </a:blip>
          <a:srcRect b="4558" l="0" r="0" t="0"/>
          <a:stretch/>
        </p:blipFill>
        <p:spPr>
          <a:xfrm>
            <a:off x="2954859" y="2300669"/>
            <a:ext cx="2905002" cy="272853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2"/>
          <p:cNvSpPr txBox="1"/>
          <p:nvPr>
            <p:ph type="title"/>
          </p:nvPr>
        </p:nvSpPr>
        <p:spPr>
          <a:xfrm>
            <a:off x="1295400" y="76200"/>
            <a:ext cx="7239000" cy="1219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r>
              <a:rPr lang="en-US" sz="4500">
                <a:solidFill>
                  <a:srgbClr val="990033"/>
                </a:solidFill>
              </a:rPr>
              <a:t>Cepillado correcto</a:t>
            </a:r>
            <a:endParaRPr/>
          </a:p>
        </p:txBody>
      </p:sp>
      <p:sp>
        <p:nvSpPr>
          <p:cNvPr id="282" name="Google Shape;282;p22"/>
          <p:cNvSpPr txBox="1"/>
          <p:nvPr>
            <p:ph idx="3" type="body"/>
          </p:nvPr>
        </p:nvSpPr>
        <p:spPr>
          <a:xfrm>
            <a:off x="3886200" y="1524000"/>
            <a:ext cx="4648200" cy="4237500"/>
          </a:xfrm>
          <a:prstGeom prst="rect">
            <a:avLst/>
          </a:prstGeom>
          <a:noFill/>
          <a:ln>
            <a:noFill/>
          </a:ln>
        </p:spPr>
        <p:txBody>
          <a:bodyPr anchorCtr="0" anchor="t" bIns="45700" lIns="91425" spcFirstLastPara="1" rIns="91425" wrap="square" tIns="45700">
            <a:noAutofit/>
          </a:bodyPr>
          <a:lstStyle/>
          <a:p>
            <a:pPr indent="-368300" lvl="0" marL="342900" rtl="0" algn="l">
              <a:lnSpc>
                <a:spcPct val="100000"/>
              </a:lnSpc>
              <a:spcBef>
                <a:spcPts val="0"/>
              </a:spcBef>
              <a:spcAft>
                <a:spcPts val="0"/>
              </a:spcAft>
              <a:buSzPts val="2320"/>
              <a:buChar char="•"/>
            </a:pPr>
            <a:r>
              <a:rPr lang="en-US" sz="2300">
                <a:solidFill>
                  <a:srgbClr val="0070C0"/>
                </a:solidFill>
              </a:rPr>
              <a:t>Cepíllate los dientes</a:t>
            </a:r>
            <a:r>
              <a:rPr lang="en-US" sz="2300">
                <a:solidFill>
                  <a:srgbClr val="0070C0"/>
                </a:solidFill>
              </a:rPr>
              <a:t> 2-3 veces </a:t>
            </a:r>
            <a:r>
              <a:rPr lang="en-US" sz="2300">
                <a:solidFill>
                  <a:srgbClr val="0070C0"/>
                </a:solidFill>
              </a:rPr>
              <a:t>al</a:t>
            </a:r>
            <a:r>
              <a:rPr lang="en-US" sz="2300">
                <a:solidFill>
                  <a:srgbClr val="0070C0"/>
                </a:solidFill>
              </a:rPr>
              <a:t> día </a:t>
            </a:r>
            <a:endParaRPr sz="2300"/>
          </a:p>
          <a:p>
            <a:pPr indent="-342900" lvl="0" marL="342900" rtl="0" algn="l">
              <a:lnSpc>
                <a:spcPct val="100000"/>
              </a:lnSpc>
              <a:spcBef>
                <a:spcPts val="160"/>
              </a:spcBef>
              <a:spcAft>
                <a:spcPts val="0"/>
              </a:spcAft>
              <a:buSzPts val="640"/>
              <a:buFont typeface="Palatino Linotype"/>
              <a:buNone/>
            </a:pPr>
            <a:r>
              <a:t/>
            </a:r>
            <a:endParaRPr sz="700">
              <a:solidFill>
                <a:srgbClr val="0070C0"/>
              </a:solidFill>
            </a:endParaRPr>
          </a:p>
          <a:p>
            <a:pPr indent="-368300" lvl="0" marL="342900" rtl="0" algn="l">
              <a:lnSpc>
                <a:spcPct val="100000"/>
              </a:lnSpc>
              <a:spcBef>
                <a:spcPts val="480"/>
              </a:spcBef>
              <a:spcAft>
                <a:spcPts val="0"/>
              </a:spcAft>
              <a:buSzPts val="2320"/>
              <a:buChar char="•"/>
            </a:pPr>
            <a:r>
              <a:rPr lang="en-US" sz="2300">
                <a:solidFill>
                  <a:srgbClr val="0070C0"/>
                </a:solidFill>
              </a:rPr>
              <a:t>Cepilla con delicadeza TODAS las superficies </a:t>
            </a:r>
            <a:r>
              <a:rPr lang="en-US" sz="2300">
                <a:solidFill>
                  <a:srgbClr val="0070C0"/>
                </a:solidFill>
              </a:rPr>
              <a:t>de </a:t>
            </a:r>
            <a:r>
              <a:rPr lang="en-US" sz="2300">
                <a:solidFill>
                  <a:srgbClr val="0070C0"/>
                </a:solidFill>
              </a:rPr>
              <a:t>los dientes, encías y lengua </a:t>
            </a:r>
            <a:endParaRPr sz="2300"/>
          </a:p>
          <a:p>
            <a:pPr indent="0" lvl="0" marL="0" rtl="0" algn="l">
              <a:lnSpc>
                <a:spcPct val="100000"/>
              </a:lnSpc>
              <a:spcBef>
                <a:spcPts val="160"/>
              </a:spcBef>
              <a:spcAft>
                <a:spcPts val="0"/>
              </a:spcAft>
              <a:buSzPts val="640"/>
              <a:buFont typeface="Palatino Linotype"/>
              <a:buNone/>
            </a:pPr>
            <a:r>
              <a:t/>
            </a:r>
            <a:endParaRPr sz="700">
              <a:solidFill>
                <a:srgbClr val="0070C0"/>
              </a:solidFill>
            </a:endParaRPr>
          </a:p>
          <a:p>
            <a:pPr indent="-368300" lvl="0" marL="342900" rtl="0" algn="l">
              <a:lnSpc>
                <a:spcPct val="120000"/>
              </a:lnSpc>
              <a:spcBef>
                <a:spcPts val="480"/>
              </a:spcBef>
              <a:spcAft>
                <a:spcPts val="0"/>
              </a:spcAft>
              <a:buSzPts val="2320"/>
              <a:buChar char="•"/>
            </a:pPr>
            <a:r>
              <a:rPr lang="en-US" sz="2300">
                <a:solidFill>
                  <a:srgbClr val="0070C0"/>
                </a:solidFill>
              </a:rPr>
              <a:t>Utiliza pasta dental con </a:t>
            </a:r>
            <a:r>
              <a:rPr lang="en-US" sz="2300">
                <a:solidFill>
                  <a:srgbClr val="0070C0"/>
                </a:solidFill>
              </a:rPr>
              <a:t>fluoruro</a:t>
            </a:r>
            <a:endParaRPr sz="800">
              <a:solidFill>
                <a:srgbClr val="0070C0"/>
              </a:solidFill>
            </a:endParaRPr>
          </a:p>
          <a:p>
            <a:pPr indent="-367030" lvl="0" marL="342900" rtl="0" algn="l">
              <a:lnSpc>
                <a:spcPct val="100000"/>
              </a:lnSpc>
              <a:spcBef>
                <a:spcPts val="480"/>
              </a:spcBef>
              <a:spcAft>
                <a:spcPts val="0"/>
              </a:spcAft>
              <a:buSzPts val="2300"/>
              <a:buChar char="•"/>
            </a:pPr>
            <a:r>
              <a:rPr lang="en-US" sz="2300">
                <a:solidFill>
                  <a:srgbClr val="0070C0"/>
                </a:solidFill>
              </a:rPr>
              <a:t>Utiliza hilo dental a diario para eliminar la placa de entre los dientes</a:t>
            </a:r>
            <a:endParaRPr sz="2300"/>
          </a:p>
          <a:p>
            <a:pPr indent="0" lvl="0" marL="0" rtl="0" algn="l">
              <a:lnSpc>
                <a:spcPct val="100000"/>
              </a:lnSpc>
              <a:spcBef>
                <a:spcPts val="160"/>
              </a:spcBef>
              <a:spcAft>
                <a:spcPts val="0"/>
              </a:spcAft>
              <a:buSzPts val="640"/>
              <a:buFont typeface="Palatino Linotype"/>
              <a:buNone/>
            </a:pPr>
            <a:r>
              <a:t/>
            </a:r>
            <a:endParaRPr sz="500">
              <a:solidFill>
                <a:srgbClr val="0070C0"/>
              </a:solidFill>
            </a:endParaRPr>
          </a:p>
          <a:p>
            <a:pPr indent="-360680" lvl="0" marL="342900" rtl="0" algn="l">
              <a:lnSpc>
                <a:spcPct val="120000"/>
              </a:lnSpc>
              <a:spcBef>
                <a:spcPts val="480"/>
              </a:spcBef>
              <a:spcAft>
                <a:spcPts val="0"/>
              </a:spcAft>
              <a:buSzPts val="2200"/>
              <a:buChar char="•"/>
            </a:pPr>
            <a:r>
              <a:rPr lang="en-US" sz="2200">
                <a:solidFill>
                  <a:srgbClr val="0070C0"/>
                </a:solidFill>
              </a:rPr>
              <a:t>Visita a tu dentista regularmente </a:t>
            </a:r>
            <a:endParaRPr sz="2200"/>
          </a:p>
        </p:txBody>
      </p:sp>
      <p:sp>
        <p:nvSpPr>
          <p:cNvPr id="283" name="Google Shape;283;p22"/>
          <p:cNvSpPr/>
          <p:nvPr/>
        </p:nvSpPr>
        <p:spPr>
          <a:xfrm>
            <a:off x="3200400" y="2400300"/>
            <a:ext cx="91440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aphicFrame>
        <p:nvGraphicFramePr>
          <p:cNvPr id="284" name="Google Shape;284;p22"/>
          <p:cNvGraphicFramePr/>
          <p:nvPr/>
        </p:nvGraphicFramePr>
        <p:xfrm>
          <a:off x="838200" y="1219200"/>
          <a:ext cx="2743200" cy="2133600"/>
        </p:xfrm>
        <a:graphic>
          <a:graphicData uri="http://schemas.openxmlformats.org/presentationml/2006/ole">
            <mc:AlternateContent>
              <mc:Choice Requires="v">
                <p:oleObj r:id="rId4" imgH="2133600" imgW="2743200" progId="PowerPoint.Slide.8" spid="_x0000_s1">
                  <p:embed/>
                </p:oleObj>
              </mc:Choice>
              <mc:Fallback>
                <p:oleObj r:id="rId5" imgH="2133600" imgW="2743200" progId="PowerPoint.Slide.8">
                  <p:embed/>
                  <p:pic>
                    <p:nvPicPr>
                      <p:cNvPr id="284" name="Google Shape;284;p22"/>
                      <p:cNvPicPr preferRelativeResize="0"/>
                      <p:nvPr/>
                    </p:nvPicPr>
                    <p:blipFill rotWithShape="1">
                      <a:blip r:embed="rId6">
                        <a:alphaModFix/>
                      </a:blip>
                      <a:srcRect b="0" l="0" r="0" t="0"/>
                      <a:stretch/>
                    </p:blipFill>
                    <p:spPr>
                      <a:xfrm>
                        <a:off x="838200" y="1219200"/>
                        <a:ext cx="2743200" cy="2133600"/>
                      </a:xfrm>
                      <a:prstGeom prst="rect">
                        <a:avLst/>
                      </a:prstGeom>
                      <a:noFill/>
                      <a:ln>
                        <a:noFill/>
                      </a:ln>
                    </p:spPr>
                  </p:pic>
                </p:oleObj>
              </mc:Fallback>
            </mc:AlternateContent>
          </a:graphicData>
        </a:graphic>
      </p:graphicFrame>
      <p:graphicFrame>
        <p:nvGraphicFramePr>
          <p:cNvPr id="285" name="Google Shape;285;p22"/>
          <p:cNvGraphicFramePr/>
          <p:nvPr/>
        </p:nvGraphicFramePr>
        <p:xfrm>
          <a:off x="762000" y="3733800"/>
          <a:ext cx="2970213" cy="2265363"/>
        </p:xfrm>
        <a:graphic>
          <a:graphicData uri="http://schemas.openxmlformats.org/presentationml/2006/ole">
            <mc:AlternateContent>
              <mc:Choice Requires="v">
                <p:oleObj r:id="rId7" imgH="2265363" imgW="2970213" progId="PowerPoint.Slide.8" spid="_x0000_s2">
                  <p:embed/>
                </p:oleObj>
              </mc:Choice>
              <mc:Fallback>
                <p:oleObj r:id="rId8" imgH="2265363" imgW="2970213" progId="PowerPoint.Slide.8">
                  <p:embed/>
                  <p:pic>
                    <p:nvPicPr>
                      <p:cNvPr id="285" name="Google Shape;285;p22"/>
                      <p:cNvPicPr preferRelativeResize="0"/>
                      <p:nvPr/>
                    </p:nvPicPr>
                    <p:blipFill rotWithShape="1">
                      <a:blip r:embed="rId9">
                        <a:alphaModFix/>
                      </a:blip>
                      <a:srcRect b="0" l="0" r="0" t="0"/>
                      <a:stretch/>
                    </p:blipFill>
                    <p:spPr>
                      <a:xfrm>
                        <a:off x="762000" y="3733800"/>
                        <a:ext cx="2970213" cy="2265363"/>
                      </a:xfrm>
                      <a:prstGeom prst="rect">
                        <a:avLst/>
                      </a:prstGeom>
                      <a:noFill/>
                      <a:ln>
                        <a:noFill/>
                      </a:ln>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23"/>
          <p:cNvPicPr preferRelativeResize="0"/>
          <p:nvPr/>
        </p:nvPicPr>
        <p:blipFill rotWithShape="1">
          <a:blip r:embed="rId3">
            <a:alphaModFix/>
          </a:blip>
          <a:srcRect b="0" l="0" r="0" t="0"/>
          <a:stretch/>
        </p:blipFill>
        <p:spPr>
          <a:xfrm>
            <a:off x="437625" y="2068338"/>
            <a:ext cx="3555124" cy="2503812"/>
          </a:xfrm>
          <a:prstGeom prst="rect">
            <a:avLst/>
          </a:prstGeom>
          <a:noFill/>
          <a:ln>
            <a:noFill/>
          </a:ln>
        </p:spPr>
      </p:pic>
      <p:sp>
        <p:nvSpPr>
          <p:cNvPr id="291" name="Google Shape;291;p23"/>
          <p:cNvSpPr txBox="1"/>
          <p:nvPr>
            <p:ph type="title"/>
          </p:nvPr>
        </p:nvSpPr>
        <p:spPr>
          <a:xfrm>
            <a:off x="3807775" y="4038600"/>
            <a:ext cx="4854300" cy="1219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lang="en-US" sz="4400">
                <a:solidFill>
                  <a:schemeClr val="lt2"/>
                </a:solidFill>
              </a:rPr>
              <a:t>¿</a:t>
            </a:r>
            <a:r>
              <a:rPr lang="en-US" sz="4400">
                <a:solidFill>
                  <a:schemeClr val="lt2"/>
                </a:solidFill>
              </a:rPr>
              <a:t>Quién</a:t>
            </a:r>
            <a:r>
              <a:rPr lang="en-US" sz="4400">
                <a:solidFill>
                  <a:schemeClr val="lt2"/>
                </a:solidFill>
              </a:rPr>
              <a:t> decide lo alto y fuerte </a:t>
            </a:r>
            <a:r>
              <a:rPr lang="en-US" sz="4400">
                <a:solidFill>
                  <a:schemeClr val="lt2"/>
                </a:solidFill>
              </a:rPr>
              <a:t>que</a:t>
            </a:r>
            <a:r>
              <a:rPr lang="en-US" sz="4400">
                <a:solidFill>
                  <a:schemeClr val="lt2"/>
                </a:solidFill>
              </a:rPr>
              <a:t> crecerás</a:t>
            </a:r>
            <a:r>
              <a:rPr lang="en-US" sz="4400">
                <a:solidFill>
                  <a:schemeClr val="lt2"/>
                </a:solidFill>
              </a:rPr>
              <a:t> ~ </a:t>
            </a:r>
            <a:br>
              <a:rPr lang="en-US" sz="4400">
                <a:solidFill>
                  <a:schemeClr val="lt2"/>
                </a:solidFill>
              </a:rPr>
            </a:br>
            <a:r>
              <a:rPr lang="en-US" sz="4400">
                <a:solidFill>
                  <a:schemeClr val="lt2"/>
                </a:solidFill>
              </a:rPr>
              <a:t>física y mentalmente?</a:t>
            </a:r>
            <a:endParaRPr sz="4400">
              <a:solidFill>
                <a:schemeClr val="lt2"/>
              </a:solidFill>
            </a:endParaRPr>
          </a:p>
          <a:p>
            <a:pPr indent="0" lvl="0" marL="0" rtl="0" algn="ctr">
              <a:lnSpc>
                <a:spcPct val="100000"/>
              </a:lnSpc>
              <a:spcBef>
                <a:spcPts val="0"/>
              </a:spcBef>
              <a:spcAft>
                <a:spcPts val="0"/>
              </a:spcAft>
              <a:buSzPts val="1400"/>
              <a:buNone/>
            </a:pPr>
            <a:r>
              <a:t/>
            </a:r>
            <a:endParaRPr sz="4400">
              <a:solidFill>
                <a:schemeClr val="lt2"/>
              </a:solidFill>
            </a:endParaRPr>
          </a:p>
        </p:txBody>
      </p:sp>
      <p:sp>
        <p:nvSpPr>
          <p:cNvPr id="292" name="Google Shape;292;p23"/>
          <p:cNvSpPr txBox="1"/>
          <p:nvPr>
            <p:ph idx="1" type="body"/>
          </p:nvPr>
        </p:nvSpPr>
        <p:spPr>
          <a:xfrm>
            <a:off x="437625" y="1159500"/>
            <a:ext cx="3137100" cy="43215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240"/>
              <a:buFont typeface="Palatino Linotype"/>
              <a:buNone/>
            </a:pPr>
            <a:r>
              <a:t/>
            </a:r>
            <a:endParaRPr/>
          </a:p>
          <a:p>
            <a:pPr indent="-342900" lvl="0" marL="342900" rtl="0" algn="ctr">
              <a:lnSpc>
                <a:spcPct val="100000"/>
              </a:lnSpc>
              <a:spcBef>
                <a:spcPts val="640"/>
              </a:spcBef>
              <a:spcAft>
                <a:spcPts val="0"/>
              </a:spcAft>
              <a:buSzPts val="2240"/>
              <a:buFont typeface="Palatino Linotype"/>
              <a:buNone/>
            </a:pPr>
            <a:r>
              <a:rPr lang="en-US"/>
              <a:t>   </a:t>
            </a:r>
            <a:r>
              <a:rPr lang="en-US" sz="3200">
                <a:solidFill>
                  <a:schemeClr val="dk2"/>
                </a:solidFill>
              </a:rPr>
              <a:t>        </a:t>
            </a:r>
            <a:endParaRPr/>
          </a:p>
          <a:p>
            <a:pPr indent="-342900" lvl="0" marL="342900" rtl="0" algn="l">
              <a:lnSpc>
                <a:spcPct val="100000"/>
              </a:lnSpc>
              <a:spcBef>
                <a:spcPts val="640"/>
              </a:spcBef>
              <a:spcAft>
                <a:spcPts val="0"/>
              </a:spcAft>
              <a:buSzPts val="2560"/>
              <a:buFont typeface="Palatino Linotype"/>
              <a:buNone/>
            </a:pPr>
            <a:r>
              <a:rPr lang="en-US" sz="3200"/>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4"/>
          <p:cNvSpPr txBox="1"/>
          <p:nvPr>
            <p:ph type="title"/>
          </p:nvPr>
        </p:nvSpPr>
        <p:spPr>
          <a:xfrm>
            <a:off x="838200" y="304800"/>
            <a:ext cx="6934200" cy="1219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lang="en-US" sz="5400">
                <a:solidFill>
                  <a:schemeClr val="lt2"/>
                </a:solidFill>
              </a:rPr>
              <a:t>Ejercicio</a:t>
            </a:r>
            <a:endParaRPr/>
          </a:p>
        </p:txBody>
      </p:sp>
      <p:sp>
        <p:nvSpPr>
          <p:cNvPr id="298" name="Google Shape;298;p24"/>
          <p:cNvSpPr txBox="1"/>
          <p:nvPr>
            <p:ph idx="1" type="body"/>
          </p:nvPr>
        </p:nvSpPr>
        <p:spPr>
          <a:xfrm>
            <a:off x="685800" y="1752600"/>
            <a:ext cx="3962400" cy="4378325"/>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SzPts val="2240"/>
              <a:buFont typeface="Palatino Linotype"/>
              <a:buNone/>
            </a:pPr>
            <a:r>
              <a:t/>
            </a:r>
            <a:endParaRPr/>
          </a:p>
          <a:p>
            <a:pPr indent="-342900" lvl="0" marL="342900" rtl="0" algn="ctr">
              <a:lnSpc>
                <a:spcPct val="100000"/>
              </a:lnSpc>
              <a:spcBef>
                <a:spcPts val="880"/>
              </a:spcBef>
              <a:spcAft>
                <a:spcPts val="0"/>
              </a:spcAft>
              <a:buSzPts val="2240"/>
              <a:buFont typeface="Palatino Linotype"/>
              <a:buNone/>
            </a:pPr>
            <a:r>
              <a:rPr lang="en-US"/>
              <a:t>   </a:t>
            </a:r>
            <a:r>
              <a:rPr lang="en-US" sz="4400">
                <a:solidFill>
                  <a:schemeClr val="dk2"/>
                </a:solidFill>
              </a:rPr>
              <a:t>¡Sé</a:t>
            </a:r>
            <a:r>
              <a:rPr lang="en-US" sz="4400">
                <a:solidFill>
                  <a:schemeClr val="dk2"/>
                </a:solidFill>
              </a:rPr>
              <a:t> activo!</a:t>
            </a:r>
            <a:endParaRPr/>
          </a:p>
          <a:p>
            <a:pPr indent="-342900" lvl="0" marL="342900" rtl="0" algn="ctr">
              <a:lnSpc>
                <a:spcPct val="100000"/>
              </a:lnSpc>
              <a:spcBef>
                <a:spcPts val="480"/>
              </a:spcBef>
              <a:spcAft>
                <a:spcPts val="0"/>
              </a:spcAft>
              <a:buSzPts val="1920"/>
              <a:buFont typeface="Palatino Linotype"/>
              <a:buNone/>
            </a:pPr>
            <a:r>
              <a:t/>
            </a:r>
            <a:endParaRPr sz="2400">
              <a:solidFill>
                <a:schemeClr val="dk2"/>
              </a:solidFill>
            </a:endParaRPr>
          </a:p>
          <a:p>
            <a:pPr indent="-342900" lvl="0" marL="342900" rtl="0" algn="ctr">
              <a:lnSpc>
                <a:spcPct val="100000"/>
              </a:lnSpc>
              <a:spcBef>
                <a:spcPts val="640"/>
              </a:spcBef>
              <a:spcAft>
                <a:spcPts val="0"/>
              </a:spcAft>
              <a:buSzPts val="2560"/>
              <a:buFont typeface="Palatino Linotype"/>
              <a:buNone/>
            </a:pPr>
            <a:r>
              <a:rPr lang="en-US" sz="3200"/>
              <a:t>Haz</a:t>
            </a:r>
            <a:r>
              <a:rPr lang="en-US" sz="3200"/>
              <a:t> ej</a:t>
            </a:r>
            <a:r>
              <a:rPr lang="en-US" sz="3200"/>
              <a:t>ercicio una hora</a:t>
            </a:r>
            <a:r>
              <a:rPr lang="en-US"/>
              <a:t> </a:t>
            </a:r>
            <a:r>
              <a:rPr lang="en-US" sz="3200"/>
              <a:t>al día para mantenerte</a:t>
            </a:r>
            <a:endParaRPr/>
          </a:p>
          <a:p>
            <a:pPr indent="-342900" lvl="0" marL="342900" rtl="0" algn="ctr">
              <a:lnSpc>
                <a:spcPct val="100000"/>
              </a:lnSpc>
              <a:spcBef>
                <a:spcPts val="640"/>
              </a:spcBef>
              <a:spcAft>
                <a:spcPts val="0"/>
              </a:spcAft>
              <a:buSzPts val="2560"/>
              <a:buFont typeface="Palatino Linotype"/>
              <a:buNone/>
            </a:pPr>
            <a:r>
              <a:rPr lang="en-US" sz="3200"/>
              <a:t>sano </a:t>
            </a:r>
            <a:r>
              <a:rPr lang="en-US" sz="3200"/>
              <a:t>y en forma</a:t>
            </a:r>
            <a:endParaRPr/>
          </a:p>
        </p:txBody>
      </p:sp>
      <p:pic>
        <p:nvPicPr>
          <p:cNvPr id="299" name="Google Shape;299;p24"/>
          <p:cNvPicPr preferRelativeResize="0"/>
          <p:nvPr>
            <p:ph idx="2" type="body"/>
          </p:nvPr>
        </p:nvPicPr>
        <p:blipFill rotWithShape="1">
          <a:blip r:embed="rId3">
            <a:alphaModFix/>
          </a:blip>
          <a:srcRect b="0" l="0" r="0" t="0"/>
          <a:stretch/>
        </p:blipFill>
        <p:spPr>
          <a:xfrm>
            <a:off x="4925871" y="1752600"/>
            <a:ext cx="2911757" cy="4378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5"/>
          <p:cNvSpPr txBox="1"/>
          <p:nvPr>
            <p:ph type="title"/>
          </p:nvPr>
        </p:nvSpPr>
        <p:spPr>
          <a:xfrm>
            <a:off x="1143000" y="533400"/>
            <a:ext cx="6934200" cy="1219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6600"/>
              <a:t>Dormir</a:t>
            </a:r>
            <a:endParaRPr/>
          </a:p>
        </p:txBody>
      </p:sp>
      <p:sp>
        <p:nvSpPr>
          <p:cNvPr id="306" name="Google Shape;306;p25"/>
          <p:cNvSpPr txBox="1"/>
          <p:nvPr>
            <p:ph idx="1" type="body"/>
          </p:nvPr>
        </p:nvSpPr>
        <p:spPr>
          <a:xfrm>
            <a:off x="381000" y="1447800"/>
            <a:ext cx="4038600" cy="4378325"/>
          </a:xfrm>
          <a:prstGeom prst="rect">
            <a:avLst/>
          </a:prstGeom>
          <a:noFill/>
          <a:ln>
            <a:noFill/>
          </a:ln>
        </p:spPr>
        <p:txBody>
          <a:bodyPr anchorCtr="0" anchor="t" bIns="45700" lIns="91425" spcFirstLastPara="1" rIns="91425" wrap="square" tIns="45700">
            <a:noAutofit/>
          </a:bodyPr>
          <a:lstStyle/>
          <a:p>
            <a:pPr indent="-200660" lvl="0" marL="342900" rtl="0" algn="l">
              <a:lnSpc>
                <a:spcPct val="100000"/>
              </a:lnSpc>
              <a:spcBef>
                <a:spcPts val="0"/>
              </a:spcBef>
              <a:spcAft>
                <a:spcPts val="0"/>
              </a:spcAft>
              <a:buSzPts val="2240"/>
              <a:buFont typeface="Palatino Linotype"/>
              <a:buNone/>
            </a:pPr>
            <a:r>
              <a:t/>
            </a:r>
            <a:endParaRPr/>
          </a:p>
          <a:p>
            <a:pPr indent="-342900" lvl="0" marL="342900" rtl="0" algn="ctr">
              <a:lnSpc>
                <a:spcPct val="100000"/>
              </a:lnSpc>
              <a:spcBef>
                <a:spcPts val="1080"/>
              </a:spcBef>
              <a:spcAft>
                <a:spcPts val="0"/>
              </a:spcAft>
              <a:buSzPts val="4320"/>
              <a:buFont typeface="Palatino Linotype"/>
              <a:buNone/>
            </a:pPr>
            <a:r>
              <a:rPr lang="en-US" sz="5400"/>
              <a:t>N</a:t>
            </a:r>
            <a:r>
              <a:rPr lang="en-US" sz="5400"/>
              <a:t>ecesitas</a:t>
            </a:r>
            <a:endParaRPr/>
          </a:p>
          <a:p>
            <a:pPr indent="-342900" lvl="0" marL="342900" rtl="0" algn="ctr">
              <a:lnSpc>
                <a:spcPct val="100000"/>
              </a:lnSpc>
              <a:spcBef>
                <a:spcPts val="1080"/>
              </a:spcBef>
              <a:spcAft>
                <a:spcPts val="0"/>
              </a:spcAft>
              <a:buSzPts val="4320"/>
              <a:buFont typeface="Palatino Linotype"/>
              <a:buNone/>
            </a:pPr>
            <a:r>
              <a:rPr lang="en-US" sz="5400"/>
              <a:t>al</a:t>
            </a:r>
            <a:r>
              <a:rPr lang="en-US" sz="5400"/>
              <a:t> menos </a:t>
            </a:r>
            <a:endParaRPr/>
          </a:p>
          <a:p>
            <a:pPr indent="-342900" lvl="0" marL="342900" rtl="0" algn="ctr">
              <a:lnSpc>
                <a:spcPct val="100000"/>
              </a:lnSpc>
              <a:spcBef>
                <a:spcPts val="1080"/>
              </a:spcBef>
              <a:spcAft>
                <a:spcPts val="0"/>
              </a:spcAft>
              <a:buSzPts val="4320"/>
              <a:buFont typeface="Palatino Linotype"/>
              <a:buNone/>
            </a:pPr>
            <a:r>
              <a:rPr lang="en-US" sz="5400"/>
              <a:t> 8 horas</a:t>
            </a:r>
            <a:endParaRPr/>
          </a:p>
          <a:p>
            <a:pPr indent="-342900" lvl="0" marL="342900" rtl="0" algn="ctr">
              <a:lnSpc>
                <a:spcPct val="100000"/>
              </a:lnSpc>
              <a:spcBef>
                <a:spcPts val="1080"/>
              </a:spcBef>
              <a:spcAft>
                <a:spcPts val="0"/>
              </a:spcAft>
              <a:buSzPts val="4320"/>
              <a:buFont typeface="Palatino Linotype"/>
              <a:buNone/>
            </a:pPr>
            <a:r>
              <a:rPr lang="en-US" sz="5400"/>
              <a:t>cada</a:t>
            </a:r>
            <a:r>
              <a:rPr lang="en-US" sz="5400"/>
              <a:t> noche</a:t>
            </a:r>
            <a:endParaRPr/>
          </a:p>
        </p:txBody>
      </p:sp>
      <p:pic>
        <p:nvPicPr>
          <p:cNvPr descr="CAU7494Zsleep.jpg" id="307" name="Google Shape;307;p25"/>
          <p:cNvPicPr preferRelativeResize="0"/>
          <p:nvPr>
            <p:ph idx="2" type="body"/>
          </p:nvPr>
        </p:nvPicPr>
        <p:blipFill rotWithShape="1">
          <a:blip r:embed="rId3">
            <a:alphaModFix/>
          </a:blip>
          <a:srcRect b="0" l="0" r="0" t="0"/>
          <a:stretch/>
        </p:blipFill>
        <p:spPr>
          <a:xfrm>
            <a:off x="4580467" y="2209800"/>
            <a:ext cx="3801533" cy="3429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6"/>
          <p:cNvSpPr txBox="1"/>
          <p:nvPr>
            <p:ph type="title"/>
          </p:nvPr>
        </p:nvSpPr>
        <p:spPr>
          <a:xfrm>
            <a:off x="685800" y="-66225"/>
            <a:ext cx="7924800" cy="13716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lang="en-US" sz="4400">
                <a:solidFill>
                  <a:schemeClr val="dk2"/>
                </a:solidFill>
              </a:rPr>
              <a:t>Dieta y N</a:t>
            </a:r>
            <a:r>
              <a:rPr lang="en-US" sz="4400">
                <a:solidFill>
                  <a:schemeClr val="dk2"/>
                </a:solidFill>
              </a:rPr>
              <a:t>utrición</a:t>
            </a:r>
            <a:endParaRPr sz="4400">
              <a:solidFill>
                <a:srgbClr val="990033"/>
              </a:solidFill>
            </a:endParaRPr>
          </a:p>
        </p:txBody>
      </p:sp>
      <p:sp>
        <p:nvSpPr>
          <p:cNvPr id="313" name="Google Shape;313;p26"/>
          <p:cNvSpPr txBox="1"/>
          <p:nvPr>
            <p:ph idx="1" type="body"/>
          </p:nvPr>
        </p:nvSpPr>
        <p:spPr>
          <a:xfrm>
            <a:off x="376200" y="1226025"/>
            <a:ext cx="3581400" cy="5720700"/>
          </a:xfrm>
          <a:prstGeom prst="rect">
            <a:avLst/>
          </a:prstGeom>
          <a:noFill/>
          <a:ln>
            <a:noFill/>
          </a:ln>
        </p:spPr>
        <p:txBody>
          <a:bodyPr anchorCtr="0" anchor="t" bIns="91425" lIns="91425" spcFirstLastPara="1" rIns="91425" wrap="square" tIns="45700">
            <a:spAutoFit/>
          </a:bodyPr>
          <a:lstStyle/>
          <a:p>
            <a:pPr indent="-342900" lvl="0" marL="342900" rtl="0" algn="ctr">
              <a:lnSpc>
                <a:spcPct val="100000"/>
              </a:lnSpc>
              <a:spcBef>
                <a:spcPts val="0"/>
              </a:spcBef>
              <a:spcAft>
                <a:spcPts val="0"/>
              </a:spcAft>
              <a:buSzPts val="2560"/>
              <a:buFont typeface="Palatino Linotype"/>
              <a:buNone/>
            </a:pPr>
            <a:r>
              <a:rPr lang="en-US" sz="3100"/>
              <a:t>T</a:t>
            </a:r>
            <a:r>
              <a:rPr lang="en-US" sz="3100"/>
              <a:t>u dieta incluye todos los alimentos que comes a diario, ya sea que los alimentos sean saludables o no. </a:t>
            </a:r>
            <a:endParaRPr sz="2300"/>
          </a:p>
          <a:p>
            <a:pPr indent="-342900" lvl="0" marL="342900" rtl="0" algn="l">
              <a:lnSpc>
                <a:spcPct val="100000"/>
              </a:lnSpc>
              <a:spcBef>
                <a:spcPts val="0"/>
              </a:spcBef>
              <a:spcAft>
                <a:spcPts val="0"/>
              </a:spcAft>
              <a:buSzPts val="2560"/>
              <a:buFont typeface="Palatino Linotype"/>
              <a:buNone/>
            </a:pPr>
            <a:r>
              <a:t/>
            </a:r>
            <a:endParaRPr sz="2000"/>
          </a:p>
          <a:p>
            <a:pPr indent="-9144" lvl="0" marL="9144" rtl="0" algn="ctr">
              <a:lnSpc>
                <a:spcPct val="100000"/>
              </a:lnSpc>
              <a:spcBef>
                <a:spcPts val="0"/>
              </a:spcBef>
              <a:spcAft>
                <a:spcPts val="0"/>
              </a:spcAft>
              <a:buSzPts val="2560"/>
              <a:buFont typeface="Palatino Linotype"/>
              <a:buNone/>
            </a:pPr>
            <a:r>
              <a:rPr lang="en-US" sz="3100"/>
              <a:t>¡Los</a:t>
            </a:r>
            <a:r>
              <a:rPr lang="en-US" sz="3100"/>
              <a:t> alimentos son combustible</a:t>
            </a:r>
            <a:r>
              <a:rPr lang="en-US" sz="3100"/>
              <a:t> </a:t>
            </a:r>
            <a:r>
              <a:rPr lang="en-US" sz="3100"/>
              <a:t>para tu cuerpo!</a:t>
            </a:r>
            <a:endParaRPr sz="2300"/>
          </a:p>
          <a:p>
            <a:pPr indent="-342900" lvl="0" marL="342900" rtl="0" algn="l">
              <a:lnSpc>
                <a:spcPct val="100000"/>
              </a:lnSpc>
              <a:spcBef>
                <a:spcPts val="560"/>
              </a:spcBef>
              <a:spcAft>
                <a:spcPts val="0"/>
              </a:spcAft>
              <a:buSzPts val="2240"/>
              <a:buFont typeface="Palatino Linotype"/>
              <a:buNone/>
            </a:pPr>
            <a:r>
              <a:t/>
            </a:r>
            <a:endParaRPr sz="2800">
              <a:solidFill>
                <a:srgbClr val="990033"/>
              </a:solidFill>
            </a:endParaRPr>
          </a:p>
        </p:txBody>
      </p:sp>
      <p:pic>
        <p:nvPicPr>
          <p:cNvPr id="314" name="Google Shape;314;p26"/>
          <p:cNvPicPr preferRelativeResize="0"/>
          <p:nvPr/>
        </p:nvPicPr>
        <p:blipFill rotWithShape="1">
          <a:blip r:embed="rId3">
            <a:alphaModFix/>
          </a:blip>
          <a:srcRect b="0" l="0" r="0" t="0"/>
          <a:stretch/>
        </p:blipFill>
        <p:spPr>
          <a:xfrm>
            <a:off x="5481638" y="4213225"/>
            <a:ext cx="3128962" cy="2085975"/>
          </a:xfrm>
          <a:prstGeom prst="rect">
            <a:avLst/>
          </a:prstGeom>
          <a:noFill/>
          <a:ln>
            <a:noFill/>
          </a:ln>
        </p:spPr>
      </p:pic>
      <p:pic>
        <p:nvPicPr>
          <p:cNvPr id="315" name="Google Shape;315;p26"/>
          <p:cNvPicPr preferRelativeResize="0"/>
          <p:nvPr/>
        </p:nvPicPr>
        <p:blipFill rotWithShape="1">
          <a:blip r:embed="rId4">
            <a:alphaModFix/>
          </a:blip>
          <a:srcRect b="0" l="0" r="0" t="0"/>
          <a:stretch/>
        </p:blipFill>
        <p:spPr>
          <a:xfrm>
            <a:off x="6165850" y="2570163"/>
            <a:ext cx="2444750" cy="1620837"/>
          </a:xfrm>
          <a:prstGeom prst="rect">
            <a:avLst/>
          </a:prstGeom>
          <a:noFill/>
          <a:ln>
            <a:noFill/>
          </a:ln>
        </p:spPr>
      </p:pic>
      <p:pic>
        <p:nvPicPr>
          <p:cNvPr id="316" name="Google Shape;316;p26"/>
          <p:cNvPicPr preferRelativeResize="0"/>
          <p:nvPr/>
        </p:nvPicPr>
        <p:blipFill rotWithShape="1">
          <a:blip r:embed="rId5">
            <a:alphaModFix/>
          </a:blip>
          <a:srcRect b="0" l="0" r="0" t="0"/>
          <a:stretch/>
        </p:blipFill>
        <p:spPr>
          <a:xfrm>
            <a:off x="4137025" y="4267200"/>
            <a:ext cx="1270000" cy="2057400"/>
          </a:xfrm>
          <a:prstGeom prst="rect">
            <a:avLst/>
          </a:prstGeom>
          <a:noFill/>
          <a:ln>
            <a:noFill/>
          </a:ln>
        </p:spPr>
      </p:pic>
      <p:pic>
        <p:nvPicPr>
          <p:cNvPr id="317" name="Google Shape;317;p26"/>
          <p:cNvPicPr preferRelativeResize="0"/>
          <p:nvPr>
            <p:ph idx="3" type="body"/>
          </p:nvPr>
        </p:nvPicPr>
        <p:blipFill rotWithShape="1">
          <a:blip r:embed="rId6">
            <a:alphaModFix/>
          </a:blip>
          <a:srcRect b="0" l="0" r="0" t="0"/>
          <a:stretch/>
        </p:blipFill>
        <p:spPr>
          <a:xfrm>
            <a:off x="4419600" y="1981200"/>
            <a:ext cx="1695450" cy="2209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descr="http://www.choosemyplate.gov/images/MyPlateImages/JPG/myplate_blue.jpg" id="322" name="Google Shape;322;p27"/>
          <p:cNvPicPr preferRelativeResize="0"/>
          <p:nvPr/>
        </p:nvPicPr>
        <p:blipFill rotWithShape="1">
          <a:blip r:embed="rId3">
            <a:alphaModFix/>
          </a:blip>
          <a:srcRect b="0" l="0" r="0" t="0"/>
          <a:stretch/>
        </p:blipFill>
        <p:spPr>
          <a:xfrm>
            <a:off x="1143000" y="609600"/>
            <a:ext cx="6629400" cy="564134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8"/>
          <p:cNvSpPr txBox="1"/>
          <p:nvPr>
            <p:ph type="title"/>
          </p:nvPr>
        </p:nvSpPr>
        <p:spPr>
          <a:xfrm>
            <a:off x="457200" y="457200"/>
            <a:ext cx="8229600" cy="1219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sz="4000">
                <a:solidFill>
                  <a:srgbClr val="990033"/>
                </a:solidFill>
                <a:latin typeface="Times New Roman"/>
                <a:ea typeface="Times New Roman"/>
                <a:cs typeface="Times New Roman"/>
                <a:sym typeface="Times New Roman"/>
              </a:rPr>
              <a:t>Las malas elecciones </a:t>
            </a:r>
            <a:r>
              <a:rPr lang="en-US" sz="4000">
                <a:solidFill>
                  <a:srgbClr val="990033"/>
                </a:solidFill>
                <a:latin typeface="Times New Roman"/>
                <a:ea typeface="Times New Roman"/>
                <a:cs typeface="Times New Roman"/>
                <a:sym typeface="Times New Roman"/>
              </a:rPr>
              <a:t>de </a:t>
            </a:r>
            <a:r>
              <a:rPr lang="en-US" sz="4000">
                <a:solidFill>
                  <a:srgbClr val="990033"/>
                </a:solidFill>
                <a:latin typeface="Times New Roman"/>
                <a:ea typeface="Times New Roman"/>
                <a:cs typeface="Times New Roman"/>
                <a:sym typeface="Times New Roman"/>
              </a:rPr>
              <a:t>bocadillos pueden </a:t>
            </a:r>
            <a:r>
              <a:rPr lang="en-US" sz="4000">
                <a:solidFill>
                  <a:srgbClr val="990033"/>
                </a:solidFill>
                <a:latin typeface="Times New Roman"/>
                <a:ea typeface="Times New Roman"/>
                <a:cs typeface="Times New Roman"/>
                <a:sym typeface="Times New Roman"/>
              </a:rPr>
              <a:t>causar problemas</a:t>
            </a:r>
            <a:endParaRPr sz="4000"/>
          </a:p>
        </p:txBody>
      </p:sp>
      <p:sp>
        <p:nvSpPr>
          <p:cNvPr id="329" name="Google Shape;329;p28"/>
          <p:cNvSpPr txBox="1"/>
          <p:nvPr>
            <p:ph idx="1" type="body"/>
          </p:nvPr>
        </p:nvSpPr>
        <p:spPr>
          <a:xfrm>
            <a:off x="685800" y="1447800"/>
            <a:ext cx="3390900" cy="4378325"/>
          </a:xfrm>
          <a:prstGeom prst="rect">
            <a:avLst/>
          </a:prstGeom>
          <a:noFill/>
          <a:ln>
            <a:noFill/>
          </a:ln>
        </p:spPr>
        <p:txBody>
          <a:bodyPr anchorCtr="0" anchor="t" bIns="45700" lIns="91425" spcFirstLastPara="1" rIns="91425" wrap="square" tIns="45700">
            <a:noAutofit/>
          </a:bodyPr>
          <a:lstStyle/>
          <a:p>
            <a:pPr indent="-220980" lvl="0" marL="342900" rtl="0" algn="l">
              <a:lnSpc>
                <a:spcPct val="100000"/>
              </a:lnSpc>
              <a:spcBef>
                <a:spcPts val="0"/>
              </a:spcBef>
              <a:spcAft>
                <a:spcPts val="0"/>
              </a:spcAft>
              <a:buSzPts val="1920"/>
              <a:buFont typeface="Palatino Linotype"/>
              <a:buNone/>
            </a:pPr>
            <a:r>
              <a:t/>
            </a:r>
            <a:endParaRPr/>
          </a:p>
          <a:p>
            <a:pPr indent="0" lvl="0" marL="0" rtl="0" algn="l">
              <a:lnSpc>
                <a:spcPct val="100000"/>
              </a:lnSpc>
              <a:spcBef>
                <a:spcPts val="480"/>
              </a:spcBef>
              <a:spcAft>
                <a:spcPts val="0"/>
              </a:spcAft>
              <a:buSzPts val="1920"/>
              <a:buFont typeface="Palatino Linotype"/>
              <a:buNone/>
            </a:pPr>
            <a:r>
              <a:t/>
            </a:r>
            <a:endParaRPr/>
          </a:p>
          <a:p>
            <a:pPr indent="-342900" lvl="0" marL="342900" rtl="0" algn="l">
              <a:lnSpc>
                <a:spcPct val="100000"/>
              </a:lnSpc>
              <a:spcBef>
                <a:spcPts val="480"/>
              </a:spcBef>
              <a:spcAft>
                <a:spcPts val="0"/>
              </a:spcAft>
              <a:buSzPts val="1920"/>
              <a:buFont typeface="Palatino Linotype"/>
              <a:buChar char="•"/>
            </a:pPr>
            <a:r>
              <a:rPr lang="en-US"/>
              <a:t>Problemas d</a:t>
            </a:r>
            <a:r>
              <a:rPr lang="en-US"/>
              <a:t>entales </a:t>
            </a:r>
            <a:endParaRPr/>
          </a:p>
          <a:p>
            <a:pPr indent="-220980" lvl="0" marL="342900" rtl="0" algn="l">
              <a:lnSpc>
                <a:spcPct val="100000"/>
              </a:lnSpc>
              <a:spcBef>
                <a:spcPts val="480"/>
              </a:spcBef>
              <a:spcAft>
                <a:spcPts val="0"/>
              </a:spcAft>
              <a:buSzPts val="1920"/>
              <a:buFont typeface="Palatino Linotype"/>
              <a:buNone/>
            </a:pPr>
            <a:r>
              <a:t/>
            </a:r>
            <a:endParaRPr/>
          </a:p>
          <a:p>
            <a:pPr indent="-342900" lvl="0" marL="342900" rtl="0" algn="l">
              <a:lnSpc>
                <a:spcPct val="100000"/>
              </a:lnSpc>
              <a:spcBef>
                <a:spcPts val="480"/>
              </a:spcBef>
              <a:spcAft>
                <a:spcPts val="0"/>
              </a:spcAft>
              <a:buSzPts val="1920"/>
              <a:buFont typeface="Palatino Linotype"/>
              <a:buChar char="•"/>
            </a:pPr>
            <a:r>
              <a:rPr lang="en-US"/>
              <a:t>Problemas </a:t>
            </a:r>
            <a:r>
              <a:rPr lang="en-US"/>
              <a:t>de </a:t>
            </a:r>
            <a:r>
              <a:rPr lang="en-US"/>
              <a:t>peso </a:t>
            </a:r>
            <a:endParaRPr/>
          </a:p>
          <a:p>
            <a:pPr indent="-220980" lvl="0" marL="342900" rtl="0" algn="l">
              <a:lnSpc>
                <a:spcPct val="100000"/>
              </a:lnSpc>
              <a:spcBef>
                <a:spcPts val="480"/>
              </a:spcBef>
              <a:spcAft>
                <a:spcPts val="0"/>
              </a:spcAft>
              <a:buSzPts val="1920"/>
              <a:buFont typeface="Palatino Linotype"/>
              <a:buNone/>
            </a:pPr>
            <a:r>
              <a:t/>
            </a:r>
            <a:endParaRPr/>
          </a:p>
          <a:p>
            <a:pPr indent="-342900" lvl="0" marL="342900" rtl="0" algn="l">
              <a:lnSpc>
                <a:spcPct val="100000"/>
              </a:lnSpc>
              <a:spcBef>
                <a:spcPts val="480"/>
              </a:spcBef>
              <a:spcAft>
                <a:spcPts val="0"/>
              </a:spcAft>
              <a:buSzPts val="1920"/>
              <a:buFont typeface="Palatino Linotype"/>
              <a:buChar char="•"/>
            </a:pPr>
            <a:r>
              <a:rPr lang="en-US"/>
              <a:t>Problemas óseos </a:t>
            </a:r>
            <a:endParaRPr/>
          </a:p>
          <a:p>
            <a:pPr indent="0" lvl="0" marL="0" rtl="0" algn="l">
              <a:lnSpc>
                <a:spcPct val="100000"/>
              </a:lnSpc>
              <a:spcBef>
                <a:spcPts val="480"/>
              </a:spcBef>
              <a:spcAft>
                <a:spcPts val="0"/>
              </a:spcAft>
              <a:buSzPts val="1920"/>
              <a:buFont typeface="Palatino Linotype"/>
              <a:buNone/>
            </a:pPr>
            <a:r>
              <a:t/>
            </a:r>
            <a:endParaRPr/>
          </a:p>
          <a:p>
            <a:pPr indent="-220980" lvl="0" marL="342900" rtl="0" algn="l">
              <a:lnSpc>
                <a:spcPct val="100000"/>
              </a:lnSpc>
              <a:spcBef>
                <a:spcPts val="480"/>
              </a:spcBef>
              <a:spcAft>
                <a:spcPts val="0"/>
              </a:spcAft>
              <a:buSzPts val="1920"/>
              <a:buFont typeface="Palatino Linotype"/>
              <a:buNone/>
            </a:pPr>
            <a:r>
              <a:t/>
            </a:r>
            <a:endParaRPr/>
          </a:p>
          <a:p>
            <a:pPr indent="-342900" lvl="0" marL="342900" rtl="0" algn="l">
              <a:lnSpc>
                <a:spcPct val="100000"/>
              </a:lnSpc>
              <a:spcBef>
                <a:spcPts val="560"/>
              </a:spcBef>
              <a:spcAft>
                <a:spcPts val="0"/>
              </a:spcAft>
              <a:buSzPts val="1920"/>
              <a:buFont typeface="Palatino Linotype"/>
              <a:buNone/>
            </a:pPr>
            <a:r>
              <a:rPr lang="en-US"/>
              <a:t>   </a:t>
            </a:r>
            <a:r>
              <a:rPr b="1" lang="en-US" sz="2800"/>
              <a:t>Toma más agua  </a:t>
            </a:r>
            <a:endParaRPr/>
          </a:p>
          <a:p>
            <a:pPr indent="-342900" lvl="0" marL="342900" rtl="0" algn="l">
              <a:lnSpc>
                <a:spcPct val="100000"/>
              </a:lnSpc>
              <a:spcBef>
                <a:spcPts val="560"/>
              </a:spcBef>
              <a:spcAft>
                <a:spcPts val="0"/>
              </a:spcAft>
              <a:buSzPts val="2240"/>
              <a:buFont typeface="Palatino Linotype"/>
              <a:buNone/>
            </a:pPr>
            <a:r>
              <a:rPr b="1" lang="en-US" sz="2800"/>
              <a:t>         </a:t>
            </a:r>
            <a:endParaRPr/>
          </a:p>
          <a:p>
            <a:pPr indent="-342900" lvl="0" marL="342900" rtl="0" algn="l">
              <a:lnSpc>
                <a:spcPct val="100000"/>
              </a:lnSpc>
              <a:spcBef>
                <a:spcPts val="480"/>
              </a:spcBef>
              <a:spcAft>
                <a:spcPts val="0"/>
              </a:spcAft>
              <a:buSzPts val="1920"/>
              <a:buFont typeface="Palatino Linotype"/>
              <a:buNone/>
            </a:pPr>
            <a:r>
              <a:t/>
            </a:r>
            <a:endParaRPr/>
          </a:p>
        </p:txBody>
      </p:sp>
      <p:pic>
        <p:nvPicPr>
          <p:cNvPr id="330" name="Google Shape;330;p28"/>
          <p:cNvPicPr preferRelativeResize="0"/>
          <p:nvPr>
            <p:ph idx="2" type="body"/>
          </p:nvPr>
        </p:nvPicPr>
        <p:blipFill rotWithShape="1">
          <a:blip r:embed="rId3">
            <a:alphaModFix/>
          </a:blip>
          <a:srcRect b="0" l="0" r="0" t="0"/>
          <a:stretch/>
        </p:blipFill>
        <p:spPr>
          <a:xfrm>
            <a:off x="4267200" y="1676400"/>
            <a:ext cx="1820834" cy="2276746"/>
          </a:xfrm>
          <a:prstGeom prst="rect">
            <a:avLst/>
          </a:prstGeom>
          <a:noFill/>
          <a:ln>
            <a:noFill/>
          </a:ln>
        </p:spPr>
      </p:pic>
      <p:pic>
        <p:nvPicPr>
          <p:cNvPr descr="http://www.mscareergirl.com/wp-content/uploads/2012/10/Halloween-candy.jpg" id="331" name="Google Shape;331;p28"/>
          <p:cNvPicPr preferRelativeResize="0"/>
          <p:nvPr/>
        </p:nvPicPr>
        <p:blipFill rotWithShape="1">
          <a:blip r:embed="rId4">
            <a:alphaModFix/>
          </a:blip>
          <a:srcRect b="0" l="0" r="0" t="0"/>
          <a:stretch/>
        </p:blipFill>
        <p:spPr>
          <a:xfrm>
            <a:off x="6172200" y="1752600"/>
            <a:ext cx="2315633" cy="2041525"/>
          </a:xfrm>
          <a:prstGeom prst="rect">
            <a:avLst/>
          </a:prstGeom>
          <a:noFill/>
          <a:ln>
            <a:noFill/>
          </a:ln>
        </p:spPr>
      </p:pic>
      <p:pic>
        <p:nvPicPr>
          <p:cNvPr descr="http://www.kettlebrand.com/site/files/kkHero.jpg" id="332" name="Google Shape;332;p28"/>
          <p:cNvPicPr preferRelativeResize="0"/>
          <p:nvPr/>
        </p:nvPicPr>
        <p:blipFill rotWithShape="1">
          <a:blip r:embed="rId5">
            <a:alphaModFix/>
          </a:blip>
          <a:srcRect b="0" l="0" r="0" t="0"/>
          <a:stretch/>
        </p:blipFill>
        <p:spPr>
          <a:xfrm>
            <a:off x="4724400" y="4191000"/>
            <a:ext cx="3476805"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9"/>
          <p:cNvSpPr txBox="1"/>
          <p:nvPr>
            <p:ph type="title"/>
          </p:nvPr>
        </p:nvSpPr>
        <p:spPr>
          <a:xfrm>
            <a:off x="533400" y="38100"/>
            <a:ext cx="8077200" cy="1219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lang="en-US" sz="4400">
                <a:solidFill>
                  <a:schemeClr val="dk2"/>
                </a:solidFill>
              </a:rPr>
              <a:t>Eleccio</a:t>
            </a:r>
            <a:r>
              <a:rPr lang="en-US" sz="4400">
                <a:solidFill>
                  <a:schemeClr val="dk2"/>
                </a:solidFill>
              </a:rPr>
              <a:t>nes de Seguridad</a:t>
            </a:r>
            <a:endParaRPr sz="4400"/>
          </a:p>
        </p:txBody>
      </p:sp>
      <p:pic>
        <p:nvPicPr>
          <p:cNvPr descr="Image result for cell phone" id="339" name="Google Shape;339;p29"/>
          <p:cNvPicPr preferRelativeResize="0"/>
          <p:nvPr/>
        </p:nvPicPr>
        <p:blipFill rotWithShape="1">
          <a:blip r:embed="rId3">
            <a:alphaModFix/>
          </a:blip>
          <a:srcRect b="0" l="0" r="0" t="0"/>
          <a:stretch/>
        </p:blipFill>
        <p:spPr>
          <a:xfrm>
            <a:off x="838200" y="1219200"/>
            <a:ext cx="2362200" cy="2362200"/>
          </a:xfrm>
          <a:prstGeom prst="rect">
            <a:avLst/>
          </a:prstGeom>
          <a:noFill/>
          <a:ln>
            <a:noFill/>
          </a:ln>
        </p:spPr>
      </p:pic>
      <p:pic>
        <p:nvPicPr>
          <p:cNvPr descr="Related image" id="340" name="Google Shape;340;p29"/>
          <p:cNvPicPr preferRelativeResize="0"/>
          <p:nvPr/>
        </p:nvPicPr>
        <p:blipFill rotWithShape="1">
          <a:blip r:embed="rId4">
            <a:alphaModFix/>
          </a:blip>
          <a:srcRect b="0" l="0" r="0" t="0"/>
          <a:stretch/>
        </p:blipFill>
        <p:spPr>
          <a:xfrm>
            <a:off x="5105401" y="3381375"/>
            <a:ext cx="2743200" cy="2743200"/>
          </a:xfrm>
          <a:prstGeom prst="rect">
            <a:avLst/>
          </a:prstGeom>
          <a:noFill/>
          <a:ln>
            <a:noFill/>
          </a:ln>
        </p:spPr>
      </p:pic>
      <p:pic>
        <p:nvPicPr>
          <p:cNvPr descr="Image result for sunscreen" id="341" name="Google Shape;341;p29"/>
          <p:cNvPicPr preferRelativeResize="0"/>
          <p:nvPr/>
        </p:nvPicPr>
        <p:blipFill rotWithShape="1">
          <a:blip r:embed="rId5">
            <a:alphaModFix/>
          </a:blip>
          <a:srcRect b="0" l="0" r="0" t="0"/>
          <a:stretch/>
        </p:blipFill>
        <p:spPr>
          <a:xfrm>
            <a:off x="4953000" y="1524000"/>
            <a:ext cx="3048000" cy="1524000"/>
          </a:xfrm>
          <a:prstGeom prst="rect">
            <a:avLst/>
          </a:prstGeom>
          <a:noFill/>
          <a:ln>
            <a:noFill/>
          </a:ln>
        </p:spPr>
      </p:pic>
      <p:pic>
        <p:nvPicPr>
          <p:cNvPr descr="Image result for kid bike helmet" id="342" name="Google Shape;342;p29"/>
          <p:cNvPicPr preferRelativeResize="0"/>
          <p:nvPr/>
        </p:nvPicPr>
        <p:blipFill rotWithShape="1">
          <a:blip r:embed="rId6">
            <a:alphaModFix/>
          </a:blip>
          <a:srcRect b="0" l="0" r="0" t="0"/>
          <a:stretch/>
        </p:blipFill>
        <p:spPr>
          <a:xfrm>
            <a:off x="990600" y="3733800"/>
            <a:ext cx="2971800" cy="24692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3"/>
          <p:cNvSpPr txBox="1"/>
          <p:nvPr>
            <p:ph type="title"/>
          </p:nvPr>
        </p:nvSpPr>
        <p:spPr>
          <a:xfrm>
            <a:off x="588900" y="457200"/>
            <a:ext cx="7966200" cy="10668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br>
              <a:rPr lang="en-US" sz="4000"/>
            </a:br>
            <a:r>
              <a:rPr lang="en-US" sz="4000"/>
              <a:t> </a:t>
            </a:r>
            <a:br>
              <a:rPr lang="en-US" sz="4000"/>
            </a:br>
            <a:br>
              <a:rPr lang="en-US" sz="4000"/>
            </a:br>
            <a:r>
              <a:rPr b="1" lang="en-US" sz="5400">
                <a:highlight>
                  <a:srgbClr val="FFFF00"/>
                </a:highlight>
              </a:rPr>
              <a:t>Objetivos de la </a:t>
            </a:r>
            <a:r>
              <a:rPr b="1" lang="en-US" sz="5400">
                <a:highlight>
                  <a:srgbClr val="FFFF00"/>
                </a:highlight>
              </a:rPr>
              <a:t>Clase</a:t>
            </a:r>
            <a:endParaRPr/>
          </a:p>
        </p:txBody>
      </p:sp>
      <p:sp>
        <p:nvSpPr>
          <p:cNvPr id="131" name="Google Shape;131;p3"/>
          <p:cNvSpPr txBox="1"/>
          <p:nvPr>
            <p:ph idx="1" type="body"/>
          </p:nvPr>
        </p:nvSpPr>
        <p:spPr>
          <a:xfrm>
            <a:off x="609600" y="1524000"/>
            <a:ext cx="7924800" cy="4953000"/>
          </a:xfrm>
          <a:prstGeom prst="rect">
            <a:avLst/>
          </a:prstGeom>
          <a:noFill/>
          <a:ln>
            <a:noFill/>
          </a:ln>
        </p:spPr>
        <p:txBody>
          <a:bodyPr anchorCtr="0" anchor="t" bIns="45700" lIns="91425" spcFirstLastPara="1" rIns="91425" wrap="square" tIns="45700">
            <a:noAutofit/>
          </a:bodyPr>
          <a:lstStyle/>
          <a:p>
            <a:pPr indent="-336550" lvl="0" marL="342900" rtl="0" algn="l">
              <a:lnSpc>
                <a:spcPct val="100000"/>
              </a:lnSpc>
              <a:spcBef>
                <a:spcPts val="0"/>
              </a:spcBef>
              <a:spcAft>
                <a:spcPts val="0"/>
              </a:spcAft>
              <a:buSzPts val="2140"/>
              <a:buFont typeface="Palatino Linotype"/>
              <a:buChar char="•"/>
            </a:pPr>
            <a:r>
              <a:rPr lang="en-US" sz="2700">
                <a:solidFill>
                  <a:srgbClr val="0070C0"/>
                </a:solidFill>
              </a:rPr>
              <a:t>Aprender información exacta sobre tu cuerpo y los cambios que se producen durante la pubertad.</a:t>
            </a:r>
            <a:endParaRPr sz="700">
              <a:solidFill>
                <a:srgbClr val="0070C0"/>
              </a:solidFill>
            </a:endParaRPr>
          </a:p>
          <a:p>
            <a:pPr indent="-336550" lvl="0" marL="342900" rtl="0" algn="l">
              <a:lnSpc>
                <a:spcPct val="100000"/>
              </a:lnSpc>
              <a:spcBef>
                <a:spcPts val="1160"/>
              </a:spcBef>
              <a:spcAft>
                <a:spcPts val="0"/>
              </a:spcAft>
              <a:buSzPts val="2140"/>
              <a:buFont typeface="Palatino Linotype"/>
              <a:buChar char="•"/>
            </a:pPr>
            <a:r>
              <a:rPr lang="en-US" sz="2700">
                <a:solidFill>
                  <a:srgbClr val="0070C0"/>
                </a:solidFill>
              </a:rPr>
              <a:t>Entusiasmarse con la idea de crecer.</a:t>
            </a:r>
            <a:endParaRPr sz="700">
              <a:solidFill>
                <a:srgbClr val="0070C0"/>
              </a:solidFill>
            </a:endParaRPr>
          </a:p>
          <a:p>
            <a:pPr indent="-336550" lvl="0" marL="342900" rtl="0" algn="l">
              <a:lnSpc>
                <a:spcPct val="100000"/>
              </a:lnSpc>
              <a:spcBef>
                <a:spcPts val="1160"/>
              </a:spcBef>
              <a:spcAft>
                <a:spcPts val="0"/>
              </a:spcAft>
              <a:buSzPts val="2140"/>
              <a:buFont typeface="Palatino Linotype"/>
              <a:buChar char="•"/>
            </a:pPr>
            <a:r>
              <a:rPr lang="en-US" sz="2700">
                <a:solidFill>
                  <a:srgbClr val="0070C0"/>
                </a:solidFill>
              </a:rPr>
              <a:t>Sentirte con comodidad al hablar de tu cuerpo con tus padres, médicos y/u otros adultos de confianza.</a:t>
            </a:r>
            <a:endParaRPr sz="700">
              <a:solidFill>
                <a:srgbClr val="0070C0"/>
              </a:solidFill>
            </a:endParaRPr>
          </a:p>
          <a:p>
            <a:pPr indent="-336550" lvl="0" marL="342900" rtl="0" algn="l">
              <a:lnSpc>
                <a:spcPct val="100000"/>
              </a:lnSpc>
              <a:spcBef>
                <a:spcPts val="1160"/>
              </a:spcBef>
              <a:spcAft>
                <a:spcPts val="0"/>
              </a:spcAft>
              <a:buSzPts val="2140"/>
              <a:buFont typeface="Palatino Linotype"/>
              <a:buChar char="•"/>
            </a:pPr>
            <a:r>
              <a:rPr lang="en-US" sz="2700">
                <a:solidFill>
                  <a:srgbClr val="0070C0"/>
                </a:solidFill>
              </a:rPr>
              <a:t>Darte cuenta de que el cuerpo humano es algo asombroso.</a:t>
            </a:r>
            <a:endParaRPr sz="700">
              <a:solidFill>
                <a:srgbClr val="0070C0"/>
              </a:solidFill>
            </a:endParaRPr>
          </a:p>
          <a:p>
            <a:pPr indent="-336550" lvl="0" marL="342900" rtl="0" algn="l">
              <a:lnSpc>
                <a:spcPct val="100000"/>
              </a:lnSpc>
              <a:spcBef>
                <a:spcPts val="1160"/>
              </a:spcBef>
              <a:spcAft>
                <a:spcPts val="0"/>
              </a:spcAft>
              <a:buSzPts val="2140"/>
              <a:buFont typeface="Palatino Linotype"/>
              <a:buChar char="•"/>
            </a:pPr>
            <a:r>
              <a:rPr lang="en-US" sz="2700">
                <a:solidFill>
                  <a:srgbClr val="0070C0"/>
                </a:solidFill>
              </a:rPr>
              <a:t>Elegir respetarte a ti mismo y a los demás.</a:t>
            </a:r>
            <a:endParaRPr sz="2300"/>
          </a:p>
          <a:p>
            <a:pPr indent="-220980" lvl="0" marL="342900" rtl="0" algn="l">
              <a:lnSpc>
                <a:spcPct val="100000"/>
              </a:lnSpc>
              <a:spcBef>
                <a:spcPts val="1080"/>
              </a:spcBef>
              <a:spcAft>
                <a:spcPts val="0"/>
              </a:spcAft>
              <a:buSzPts val="1920"/>
              <a:buFont typeface="Palatino Linotype"/>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0"/>
          <p:cNvSpPr txBox="1"/>
          <p:nvPr>
            <p:ph type="title"/>
          </p:nvPr>
        </p:nvSpPr>
        <p:spPr>
          <a:xfrm>
            <a:off x="478475" y="152400"/>
            <a:ext cx="8173800" cy="1219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lang="en-US" sz="4400">
                <a:solidFill>
                  <a:srgbClr val="C00000"/>
                </a:solidFill>
              </a:rPr>
              <a:t>Evita Conductas</a:t>
            </a:r>
            <a:r>
              <a:rPr lang="en-US" sz="4400">
                <a:solidFill>
                  <a:srgbClr val="C00000"/>
                </a:solidFill>
              </a:rPr>
              <a:t> Arriesgadas</a:t>
            </a:r>
            <a:endParaRPr/>
          </a:p>
        </p:txBody>
      </p:sp>
      <p:sp>
        <p:nvSpPr>
          <p:cNvPr id="349" name="Google Shape;349;p30"/>
          <p:cNvSpPr txBox="1"/>
          <p:nvPr>
            <p:ph idx="4" type="body"/>
          </p:nvPr>
        </p:nvSpPr>
        <p:spPr>
          <a:xfrm>
            <a:off x="3952425" y="3713175"/>
            <a:ext cx="4800600" cy="2112900"/>
          </a:xfrm>
          <a:prstGeom prst="rect">
            <a:avLst/>
          </a:prstGeom>
          <a:noFill/>
          <a:ln>
            <a:noFill/>
          </a:ln>
        </p:spPr>
        <p:txBody>
          <a:bodyPr anchorCtr="0" anchor="t" bIns="45700" lIns="91425" spcFirstLastPara="1" rIns="91425" wrap="square" tIns="45700">
            <a:noAutofit/>
          </a:bodyPr>
          <a:lstStyle/>
          <a:p>
            <a:pPr indent="-261620" lvl="0" marL="342900" rtl="0" algn="l">
              <a:lnSpc>
                <a:spcPct val="100000"/>
              </a:lnSpc>
              <a:spcBef>
                <a:spcPts val="0"/>
              </a:spcBef>
              <a:spcAft>
                <a:spcPts val="0"/>
              </a:spcAft>
              <a:buSzPts val="1280"/>
              <a:buFont typeface="Palatino Linotype"/>
              <a:buNone/>
            </a:pPr>
            <a:r>
              <a:t/>
            </a:r>
            <a:endParaRPr sz="1600">
              <a:solidFill>
                <a:schemeClr val="dk2"/>
              </a:solidFill>
            </a:endParaRPr>
          </a:p>
          <a:p>
            <a:pPr indent="-342900" lvl="0" marL="342900" rtl="0" algn="l">
              <a:lnSpc>
                <a:spcPct val="100000"/>
              </a:lnSpc>
              <a:spcBef>
                <a:spcPts val="480"/>
              </a:spcBef>
              <a:spcAft>
                <a:spcPts val="0"/>
              </a:spcAft>
              <a:buSzPts val="1920"/>
              <a:buFont typeface="Palatino Linotype"/>
              <a:buChar char="•"/>
            </a:pPr>
            <a:r>
              <a:rPr b="1" lang="en-US">
                <a:solidFill>
                  <a:schemeClr val="accent4"/>
                </a:solidFill>
              </a:rPr>
              <a:t>Tienes un cuerpo</a:t>
            </a:r>
            <a:r>
              <a:rPr b="1" lang="en-US">
                <a:solidFill>
                  <a:schemeClr val="accent4"/>
                </a:solidFill>
              </a:rPr>
              <a:t>…</a:t>
            </a:r>
            <a:endParaRPr/>
          </a:p>
          <a:p>
            <a:pPr indent="-271780" lvl="0" marL="342900" rtl="0" algn="l">
              <a:lnSpc>
                <a:spcPct val="100000"/>
              </a:lnSpc>
              <a:spcBef>
                <a:spcPts val="280"/>
              </a:spcBef>
              <a:spcAft>
                <a:spcPts val="0"/>
              </a:spcAft>
              <a:buSzPts val="1120"/>
              <a:buFont typeface="Palatino Linotype"/>
              <a:buNone/>
            </a:pPr>
            <a:r>
              <a:t/>
            </a:r>
            <a:endParaRPr b="1" sz="1400">
              <a:solidFill>
                <a:schemeClr val="accent4"/>
              </a:solidFill>
            </a:endParaRPr>
          </a:p>
          <a:p>
            <a:pPr indent="-342900" lvl="0" marL="342900" rtl="0" algn="l">
              <a:lnSpc>
                <a:spcPct val="100000"/>
              </a:lnSpc>
              <a:spcBef>
                <a:spcPts val="480"/>
              </a:spcBef>
              <a:spcAft>
                <a:spcPts val="0"/>
              </a:spcAft>
              <a:buSzPts val="1920"/>
              <a:buFont typeface="Palatino Linotype"/>
              <a:buChar char="•"/>
            </a:pPr>
            <a:r>
              <a:rPr b="1" lang="en-US">
                <a:solidFill>
                  <a:schemeClr val="accent4"/>
                </a:solidFill>
              </a:rPr>
              <a:t>Cuídalo</a:t>
            </a:r>
            <a:r>
              <a:rPr b="1" lang="en-US">
                <a:solidFill>
                  <a:schemeClr val="accent4"/>
                </a:solidFill>
              </a:rPr>
              <a:t>…</a:t>
            </a:r>
            <a:endParaRPr/>
          </a:p>
          <a:p>
            <a:pPr indent="-271780" lvl="0" marL="342900" rtl="0" algn="l">
              <a:lnSpc>
                <a:spcPct val="100000"/>
              </a:lnSpc>
              <a:spcBef>
                <a:spcPts val="280"/>
              </a:spcBef>
              <a:spcAft>
                <a:spcPts val="0"/>
              </a:spcAft>
              <a:buSzPts val="1120"/>
              <a:buFont typeface="Palatino Linotype"/>
              <a:buNone/>
            </a:pPr>
            <a:r>
              <a:t/>
            </a:r>
            <a:endParaRPr b="1" sz="1400">
              <a:solidFill>
                <a:schemeClr val="accent4"/>
              </a:solidFill>
            </a:endParaRPr>
          </a:p>
          <a:p>
            <a:pPr indent="-342900" lvl="0" marL="342900" rtl="0" algn="l">
              <a:lnSpc>
                <a:spcPct val="100000"/>
              </a:lnSpc>
              <a:spcBef>
                <a:spcPts val="480"/>
              </a:spcBef>
              <a:spcAft>
                <a:spcPts val="0"/>
              </a:spcAft>
              <a:buSzPts val="1920"/>
              <a:buFont typeface="Palatino Linotype"/>
              <a:buChar char="•"/>
            </a:pPr>
            <a:r>
              <a:rPr b="1" lang="en-US">
                <a:solidFill>
                  <a:schemeClr val="accent4"/>
                </a:solidFill>
              </a:rPr>
              <a:t>¡E</a:t>
            </a:r>
            <a:r>
              <a:rPr b="1" lang="en-US">
                <a:solidFill>
                  <a:schemeClr val="accent4"/>
                </a:solidFill>
              </a:rPr>
              <a:t>stá</a:t>
            </a:r>
            <a:r>
              <a:rPr b="1" lang="en-US">
                <a:solidFill>
                  <a:schemeClr val="accent4"/>
                </a:solidFill>
              </a:rPr>
              <a:t> destinado a</a:t>
            </a:r>
            <a:r>
              <a:rPr b="1" lang="en-US">
                <a:solidFill>
                  <a:schemeClr val="accent4"/>
                </a:solidFill>
              </a:rPr>
              <a:t> durar toda la vida!</a:t>
            </a:r>
            <a:endParaRPr/>
          </a:p>
        </p:txBody>
      </p:sp>
      <p:pic>
        <p:nvPicPr>
          <p:cNvPr descr="30" id="350" name="Google Shape;350;p30">
            <a:hlinkClick r:id="rId3"/>
          </p:cNvPr>
          <p:cNvPicPr preferRelativeResize="0"/>
          <p:nvPr>
            <p:ph idx="2" type="body"/>
          </p:nvPr>
        </p:nvPicPr>
        <p:blipFill rotWithShape="1">
          <a:blip r:embed="rId4">
            <a:alphaModFix/>
          </a:blip>
          <a:srcRect b="0" l="0" r="0" t="0"/>
          <a:stretch/>
        </p:blipFill>
        <p:spPr>
          <a:xfrm>
            <a:off x="990600" y="1676400"/>
            <a:ext cx="2616200" cy="1962150"/>
          </a:xfrm>
          <a:prstGeom prst="rect">
            <a:avLst/>
          </a:prstGeom>
          <a:noFill/>
          <a:ln>
            <a:noFill/>
          </a:ln>
        </p:spPr>
      </p:pic>
      <p:pic>
        <p:nvPicPr>
          <p:cNvPr id="351" name="Google Shape;351;p30"/>
          <p:cNvPicPr preferRelativeResize="0"/>
          <p:nvPr>
            <p:ph idx="3" type="body"/>
          </p:nvPr>
        </p:nvPicPr>
        <p:blipFill rotWithShape="1">
          <a:blip r:embed="rId5">
            <a:alphaModFix/>
          </a:blip>
          <a:srcRect b="0" l="0" r="0" t="0"/>
          <a:stretch/>
        </p:blipFill>
        <p:spPr>
          <a:xfrm>
            <a:off x="1219200" y="3962400"/>
            <a:ext cx="2112962" cy="2112962"/>
          </a:xfrm>
          <a:prstGeom prst="rect">
            <a:avLst/>
          </a:prstGeom>
          <a:noFill/>
          <a:ln>
            <a:noFill/>
          </a:ln>
        </p:spPr>
      </p:pic>
      <p:pic>
        <p:nvPicPr>
          <p:cNvPr id="352" name="Google Shape;352;p30"/>
          <p:cNvPicPr preferRelativeResize="0"/>
          <p:nvPr>
            <p:ph idx="1" type="body"/>
          </p:nvPr>
        </p:nvPicPr>
        <p:blipFill rotWithShape="1">
          <a:blip r:embed="rId6">
            <a:alphaModFix/>
          </a:blip>
          <a:srcRect b="0" l="0" r="0" t="0"/>
          <a:stretch/>
        </p:blipFill>
        <p:spPr>
          <a:xfrm>
            <a:off x="5105400" y="1600200"/>
            <a:ext cx="2112963" cy="211296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1"/>
          <p:cNvSpPr txBox="1"/>
          <p:nvPr>
            <p:ph idx="2" type="body"/>
          </p:nvPr>
        </p:nvSpPr>
        <p:spPr>
          <a:xfrm>
            <a:off x="543350" y="174100"/>
            <a:ext cx="8458200" cy="6096000"/>
          </a:xfrm>
          <a:prstGeom prst="rect">
            <a:avLst/>
          </a:prstGeom>
          <a:noFill/>
          <a:ln>
            <a:noFill/>
          </a:ln>
        </p:spPr>
        <p:txBody>
          <a:bodyPr anchorCtr="0" anchor="t" bIns="45700" lIns="91425" spcFirstLastPara="1" rIns="91425" wrap="square" tIns="45700">
            <a:noAutofit/>
          </a:bodyPr>
          <a:lstStyle/>
          <a:p>
            <a:pPr indent="-220980" lvl="0" marL="342900" rtl="0" algn="l">
              <a:lnSpc>
                <a:spcPct val="100000"/>
              </a:lnSpc>
              <a:spcBef>
                <a:spcPts val="0"/>
              </a:spcBef>
              <a:spcAft>
                <a:spcPts val="0"/>
              </a:spcAft>
              <a:buSzPts val="1920"/>
              <a:buFont typeface="Palatino Linotype"/>
              <a:buNone/>
            </a:pPr>
            <a:r>
              <a:t/>
            </a:r>
            <a:endParaRPr/>
          </a:p>
          <a:p>
            <a:pPr indent="-342900" lvl="0" marL="342900" rtl="0" algn="l">
              <a:lnSpc>
                <a:spcPct val="100000"/>
              </a:lnSpc>
              <a:spcBef>
                <a:spcPts val="0"/>
              </a:spcBef>
              <a:spcAft>
                <a:spcPts val="0"/>
              </a:spcAft>
              <a:buSzPts val="2400"/>
              <a:buFont typeface="Palatino Linotype"/>
              <a:buNone/>
            </a:pPr>
            <a:r>
              <a:rPr b="1" lang="en-US" sz="3000">
                <a:solidFill>
                  <a:schemeClr val="dk2"/>
                </a:solidFill>
              </a:rPr>
              <a:t>*</a:t>
            </a:r>
            <a:r>
              <a:rPr lang="en-US" sz="3000">
                <a:solidFill>
                  <a:schemeClr val="accent4"/>
                </a:solidFill>
              </a:rPr>
              <a:t> </a:t>
            </a:r>
            <a:r>
              <a:rPr b="1" lang="en-US" sz="2900">
                <a:solidFill>
                  <a:schemeClr val="accent4"/>
                </a:solidFill>
              </a:rPr>
              <a:t>No estás solo(</a:t>
            </a:r>
            <a:r>
              <a:rPr b="1" lang="en-US" sz="2900">
                <a:solidFill>
                  <a:schemeClr val="accent4"/>
                </a:solidFill>
              </a:rPr>
              <a:t>a</a:t>
            </a:r>
            <a:r>
              <a:rPr b="1" lang="en-US" sz="2900">
                <a:solidFill>
                  <a:schemeClr val="accent4"/>
                </a:solidFill>
              </a:rPr>
              <a:t>) </a:t>
            </a:r>
            <a:r>
              <a:rPr lang="en-US" sz="2900">
                <a:solidFill>
                  <a:schemeClr val="accent4"/>
                </a:solidFill>
              </a:rPr>
              <a:t>~ todos tienen que crecer</a:t>
            </a:r>
            <a:endParaRPr sz="2300"/>
          </a:p>
          <a:p>
            <a:pPr indent="-342900" lvl="0" marL="342900" rtl="0" algn="l">
              <a:lnSpc>
                <a:spcPct val="100000"/>
              </a:lnSpc>
              <a:spcBef>
                <a:spcPts val="0"/>
              </a:spcBef>
              <a:spcAft>
                <a:spcPts val="0"/>
              </a:spcAft>
              <a:buSzPts val="2400"/>
              <a:buFont typeface="Palatino Linotype"/>
              <a:buNone/>
            </a:pPr>
            <a:r>
              <a:t/>
            </a:r>
            <a:endParaRPr sz="2000">
              <a:solidFill>
                <a:schemeClr val="accent4"/>
              </a:solidFill>
            </a:endParaRPr>
          </a:p>
          <a:p>
            <a:pPr indent="-342900" lvl="0" marL="342900" rtl="0" algn="l">
              <a:lnSpc>
                <a:spcPct val="100000"/>
              </a:lnSpc>
              <a:spcBef>
                <a:spcPts val="0"/>
              </a:spcBef>
              <a:spcAft>
                <a:spcPts val="0"/>
              </a:spcAft>
              <a:buSzPts val="2400"/>
              <a:buFont typeface="Palatino Linotype"/>
              <a:buNone/>
            </a:pPr>
            <a:r>
              <a:rPr lang="en-US" sz="3000">
                <a:solidFill>
                  <a:schemeClr val="dk2"/>
                </a:solidFill>
              </a:rPr>
              <a:t>*</a:t>
            </a:r>
            <a:r>
              <a:rPr lang="en-US" sz="3000">
                <a:solidFill>
                  <a:schemeClr val="accent4"/>
                </a:solidFill>
              </a:rPr>
              <a:t> </a:t>
            </a:r>
            <a:r>
              <a:rPr lang="en-US" sz="2900">
                <a:solidFill>
                  <a:schemeClr val="accent4"/>
                </a:solidFill>
              </a:rPr>
              <a:t>No te preocupes ~ cada quien tiene su propio </a:t>
            </a:r>
            <a:r>
              <a:rPr b="1" lang="en-US" sz="2900">
                <a:solidFill>
                  <a:schemeClr val="accent4"/>
                </a:solidFill>
              </a:rPr>
              <a:t>calendario</a:t>
            </a:r>
            <a:endParaRPr sz="2300"/>
          </a:p>
          <a:p>
            <a:pPr indent="-342900" lvl="0" marL="342900" rtl="0" algn="l">
              <a:lnSpc>
                <a:spcPct val="100000"/>
              </a:lnSpc>
              <a:spcBef>
                <a:spcPts val="0"/>
              </a:spcBef>
              <a:spcAft>
                <a:spcPts val="0"/>
              </a:spcAft>
              <a:buSzPts val="2400"/>
              <a:buFont typeface="Palatino Linotype"/>
              <a:buNone/>
            </a:pPr>
            <a:r>
              <a:t/>
            </a:r>
            <a:endParaRPr b="1" sz="2000">
              <a:solidFill>
                <a:schemeClr val="accent4"/>
              </a:solidFill>
            </a:endParaRPr>
          </a:p>
          <a:p>
            <a:pPr indent="-342900" lvl="0" marL="342900" rtl="0" algn="l">
              <a:lnSpc>
                <a:spcPct val="100000"/>
              </a:lnSpc>
              <a:spcBef>
                <a:spcPts val="0"/>
              </a:spcBef>
              <a:spcAft>
                <a:spcPts val="0"/>
              </a:spcAft>
              <a:buSzPts val="2400"/>
              <a:buFont typeface="Palatino Linotype"/>
              <a:buNone/>
            </a:pPr>
            <a:r>
              <a:rPr b="1" lang="en-US" sz="3000">
                <a:solidFill>
                  <a:schemeClr val="dk2"/>
                </a:solidFill>
              </a:rPr>
              <a:t>*</a:t>
            </a:r>
            <a:r>
              <a:rPr lang="en-US" sz="3000">
                <a:solidFill>
                  <a:schemeClr val="accent4"/>
                </a:solidFill>
              </a:rPr>
              <a:t> </a:t>
            </a:r>
            <a:r>
              <a:rPr lang="en-US" sz="2800">
                <a:solidFill>
                  <a:schemeClr val="accent4"/>
                </a:solidFill>
              </a:rPr>
              <a:t>Tanto los niños como las niñas se </a:t>
            </a:r>
            <a:r>
              <a:rPr b="1" lang="en-US" sz="2800">
                <a:solidFill>
                  <a:schemeClr val="accent4"/>
                </a:solidFill>
              </a:rPr>
              <a:t>sienten incómodos</a:t>
            </a:r>
            <a:r>
              <a:rPr lang="en-US" sz="2800">
                <a:solidFill>
                  <a:schemeClr val="accent4"/>
                </a:solidFill>
              </a:rPr>
              <a:t> por sus</a:t>
            </a:r>
            <a:endParaRPr sz="2800">
              <a:solidFill>
                <a:schemeClr val="accent4"/>
              </a:solidFill>
            </a:endParaRPr>
          </a:p>
          <a:p>
            <a:pPr indent="-342900" lvl="0" marL="342900" rtl="0" algn="l">
              <a:lnSpc>
                <a:spcPct val="100000"/>
              </a:lnSpc>
              <a:spcBef>
                <a:spcPts val="0"/>
              </a:spcBef>
              <a:spcAft>
                <a:spcPts val="0"/>
              </a:spcAft>
              <a:buClr>
                <a:schemeClr val="dk1"/>
              </a:buClr>
              <a:buSzPts val="1100"/>
              <a:buFont typeface="Arial"/>
              <a:buNone/>
            </a:pPr>
            <a:r>
              <a:rPr lang="en-US" sz="2800">
                <a:solidFill>
                  <a:schemeClr val="accent4"/>
                </a:solidFill>
              </a:rPr>
              <a:t>    cuerpos cambiante</a:t>
            </a:r>
            <a:r>
              <a:rPr lang="en-US" sz="3000">
                <a:solidFill>
                  <a:schemeClr val="accent4"/>
                </a:solidFill>
              </a:rPr>
              <a:t>s</a:t>
            </a:r>
            <a:endParaRPr sz="3000">
              <a:solidFill>
                <a:schemeClr val="accent4"/>
              </a:solidFill>
            </a:endParaRPr>
          </a:p>
          <a:p>
            <a:pPr indent="0" lvl="0" marL="0" rtl="0" algn="l">
              <a:lnSpc>
                <a:spcPct val="100000"/>
              </a:lnSpc>
              <a:spcBef>
                <a:spcPts val="0"/>
              </a:spcBef>
              <a:spcAft>
                <a:spcPts val="0"/>
              </a:spcAft>
              <a:buSzPts val="2560"/>
              <a:buFont typeface="Palatino Linotype"/>
              <a:buNone/>
            </a:pPr>
            <a:r>
              <a:t/>
            </a:r>
            <a:endParaRPr sz="2000">
              <a:solidFill>
                <a:schemeClr val="accent4"/>
              </a:solidFill>
            </a:endParaRPr>
          </a:p>
          <a:p>
            <a:pPr indent="-342900" lvl="0" marL="342900" rtl="0" algn="l">
              <a:lnSpc>
                <a:spcPct val="100000"/>
              </a:lnSpc>
              <a:spcBef>
                <a:spcPts val="0"/>
              </a:spcBef>
              <a:spcAft>
                <a:spcPts val="0"/>
              </a:spcAft>
              <a:buSzPts val="2400"/>
              <a:buFont typeface="Palatino Linotype"/>
              <a:buNone/>
            </a:pPr>
            <a:r>
              <a:rPr b="1" lang="en-US" sz="3000">
                <a:solidFill>
                  <a:schemeClr val="dk2"/>
                </a:solidFill>
              </a:rPr>
              <a:t>***NO TE BURLES***</a:t>
            </a:r>
            <a:endParaRPr/>
          </a:p>
          <a:p>
            <a:pPr indent="-342900" lvl="0" marL="342900" rtl="0" algn="l">
              <a:lnSpc>
                <a:spcPct val="100000"/>
              </a:lnSpc>
              <a:spcBef>
                <a:spcPts val="0"/>
              </a:spcBef>
              <a:spcAft>
                <a:spcPts val="0"/>
              </a:spcAft>
              <a:buSzPts val="640"/>
              <a:buFont typeface="Palatino Linotype"/>
              <a:buNone/>
            </a:pPr>
            <a:r>
              <a:t/>
            </a:r>
            <a:endParaRPr b="1" sz="600">
              <a:solidFill>
                <a:schemeClr val="dk2"/>
              </a:solidFill>
            </a:endParaRPr>
          </a:p>
          <a:p>
            <a:pPr indent="-342900" lvl="0" marL="342900" rtl="0" algn="l">
              <a:lnSpc>
                <a:spcPct val="100000"/>
              </a:lnSpc>
              <a:spcBef>
                <a:spcPts val="0"/>
              </a:spcBef>
              <a:spcAft>
                <a:spcPts val="0"/>
              </a:spcAft>
              <a:buSzPts val="2400"/>
              <a:buFont typeface="Palatino Linotype"/>
              <a:buNone/>
            </a:pPr>
            <a:r>
              <a:rPr lang="en-US" sz="2600">
                <a:solidFill>
                  <a:schemeClr val="accent4"/>
                </a:solidFill>
              </a:rPr>
              <a:t> ¡</a:t>
            </a:r>
            <a:r>
              <a:rPr lang="en-US" sz="2600">
                <a:solidFill>
                  <a:schemeClr val="accent4"/>
                </a:solidFill>
              </a:rPr>
              <a:t>Sé amable con todos, para</a:t>
            </a:r>
            <a:endParaRPr sz="2600">
              <a:solidFill>
                <a:schemeClr val="accent4"/>
              </a:solidFill>
            </a:endParaRPr>
          </a:p>
          <a:p>
            <a:pPr indent="-342900" lvl="0" marL="342900" rtl="0" algn="l">
              <a:lnSpc>
                <a:spcPct val="100000"/>
              </a:lnSpc>
              <a:spcBef>
                <a:spcPts val="0"/>
              </a:spcBef>
              <a:spcAft>
                <a:spcPts val="0"/>
              </a:spcAft>
              <a:buSzPts val="2400"/>
              <a:buFont typeface="Palatino Linotype"/>
              <a:buNone/>
            </a:pPr>
            <a:r>
              <a:rPr lang="en-US" sz="2600">
                <a:solidFill>
                  <a:schemeClr val="accent4"/>
                </a:solidFill>
              </a:rPr>
              <a:t>que </a:t>
            </a:r>
            <a:r>
              <a:rPr lang="en-US" sz="2600">
                <a:solidFill>
                  <a:schemeClr val="accent4"/>
                </a:solidFill>
              </a:rPr>
              <a:t>este</a:t>
            </a:r>
            <a:r>
              <a:rPr lang="en-US" sz="2600">
                <a:solidFill>
                  <a:schemeClr val="accent4"/>
                </a:solidFill>
              </a:rPr>
              <a:t> pueda ser un </a:t>
            </a:r>
            <a:endParaRPr sz="2600">
              <a:solidFill>
                <a:schemeClr val="accent4"/>
              </a:solidFill>
            </a:endParaRPr>
          </a:p>
          <a:p>
            <a:pPr indent="-342900" lvl="0" marL="342900" rtl="0" algn="l">
              <a:lnSpc>
                <a:spcPct val="100000"/>
              </a:lnSpc>
              <a:spcBef>
                <a:spcPts val="0"/>
              </a:spcBef>
              <a:spcAft>
                <a:spcPts val="0"/>
              </a:spcAft>
              <a:buSzPts val="2400"/>
              <a:buFont typeface="Palatino Linotype"/>
              <a:buNone/>
            </a:pPr>
            <a:r>
              <a:rPr lang="en-US" sz="2600">
                <a:solidFill>
                  <a:schemeClr val="accent4"/>
                </a:solidFill>
              </a:rPr>
              <a:t>momento maravilloso en </a:t>
            </a:r>
            <a:endParaRPr sz="2600">
              <a:solidFill>
                <a:schemeClr val="accent4"/>
              </a:solidFill>
            </a:endParaRPr>
          </a:p>
          <a:p>
            <a:pPr indent="-342900" lvl="0" marL="342900" rtl="0" algn="l">
              <a:lnSpc>
                <a:spcPct val="100000"/>
              </a:lnSpc>
              <a:spcBef>
                <a:spcPts val="0"/>
              </a:spcBef>
              <a:spcAft>
                <a:spcPts val="0"/>
              </a:spcAft>
              <a:buSzPts val="2400"/>
              <a:buFont typeface="Palatino Linotype"/>
              <a:buNone/>
            </a:pPr>
            <a:r>
              <a:rPr lang="en-US" sz="2600">
                <a:solidFill>
                  <a:schemeClr val="accent4"/>
                </a:solidFill>
              </a:rPr>
              <a:t>tu vida</a:t>
            </a:r>
            <a:r>
              <a:rPr lang="en-US" sz="2600">
                <a:solidFill>
                  <a:schemeClr val="accent4"/>
                </a:solidFill>
              </a:rPr>
              <a:t>!</a:t>
            </a:r>
            <a:endParaRPr b="1" sz="2600"/>
          </a:p>
          <a:p>
            <a:pPr indent="-180340" lvl="0" marL="342900" rtl="0" algn="l">
              <a:lnSpc>
                <a:spcPct val="100000"/>
              </a:lnSpc>
              <a:spcBef>
                <a:spcPts val="0"/>
              </a:spcBef>
              <a:spcAft>
                <a:spcPts val="0"/>
              </a:spcAft>
              <a:buSzPts val="2560"/>
              <a:buFont typeface="Palatino Linotype"/>
              <a:buNone/>
            </a:pPr>
            <a:r>
              <a:t/>
            </a:r>
            <a:endParaRPr sz="3200"/>
          </a:p>
          <a:p>
            <a:pPr indent="-342900" lvl="0" marL="342900" rtl="0" algn="ctr">
              <a:lnSpc>
                <a:spcPct val="100000"/>
              </a:lnSpc>
              <a:spcBef>
                <a:spcPts val="640"/>
              </a:spcBef>
              <a:spcAft>
                <a:spcPts val="0"/>
              </a:spcAft>
              <a:buSzPts val="2560"/>
              <a:buFont typeface="Palatino Linotype"/>
              <a:buNone/>
            </a:pPr>
            <a:r>
              <a:t/>
            </a:r>
            <a:endParaRPr b="1" sz="3200"/>
          </a:p>
        </p:txBody>
      </p:sp>
      <p:pic>
        <p:nvPicPr>
          <p:cNvPr descr="Related image" id="358" name="Google Shape;358;p31"/>
          <p:cNvPicPr preferRelativeResize="0"/>
          <p:nvPr/>
        </p:nvPicPr>
        <p:blipFill rotWithShape="1">
          <a:blip r:embed="rId3">
            <a:alphaModFix/>
          </a:blip>
          <a:srcRect b="0" l="0" r="0" t="0"/>
          <a:stretch/>
        </p:blipFill>
        <p:spPr>
          <a:xfrm>
            <a:off x="4648200" y="3429000"/>
            <a:ext cx="3971925" cy="284109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124663423cd_0_0"/>
          <p:cNvSpPr txBox="1"/>
          <p:nvPr>
            <p:ph type="title"/>
          </p:nvPr>
        </p:nvSpPr>
        <p:spPr>
          <a:xfrm>
            <a:off x="1143000" y="533400"/>
            <a:ext cx="6934200" cy="8823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5900"/>
              <a:t>Video</a:t>
            </a:r>
            <a:endParaRPr b="1" sz="5900"/>
          </a:p>
        </p:txBody>
      </p:sp>
      <p:sp>
        <p:nvSpPr>
          <p:cNvPr id="365" name="Google Shape;365;g124663423cd_0_0"/>
          <p:cNvSpPr txBox="1"/>
          <p:nvPr>
            <p:ph idx="1" type="body"/>
          </p:nvPr>
        </p:nvSpPr>
        <p:spPr>
          <a:xfrm>
            <a:off x="1143000" y="1109100"/>
            <a:ext cx="6934200" cy="5078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40"/>
              <a:buNone/>
            </a:pPr>
            <a:r>
              <a:t/>
            </a:r>
            <a:endParaRPr/>
          </a:p>
          <a:p>
            <a:pPr indent="0" lvl="0" marL="0" rtl="0" algn="l">
              <a:lnSpc>
                <a:spcPct val="100000"/>
              </a:lnSpc>
              <a:spcBef>
                <a:spcPts val="360"/>
              </a:spcBef>
              <a:spcAft>
                <a:spcPts val="0"/>
              </a:spcAft>
              <a:buSzPts val="1440"/>
              <a:buNone/>
            </a:pPr>
            <a:r>
              <a:rPr lang="en-US"/>
              <a:t>Coed Video: </a:t>
            </a:r>
            <a:endParaRPr/>
          </a:p>
          <a:p>
            <a:pPr indent="0" lvl="0" marL="0" rtl="0" algn="l">
              <a:lnSpc>
                <a:spcPct val="100000"/>
              </a:lnSpc>
              <a:spcBef>
                <a:spcPts val="360"/>
              </a:spcBef>
              <a:spcAft>
                <a:spcPts val="0"/>
              </a:spcAft>
              <a:buSzPts val="1440"/>
              <a:buNone/>
            </a:pPr>
            <a:r>
              <a:rPr lang="en-US" u="sng">
                <a:solidFill>
                  <a:schemeClr val="hlink"/>
                </a:solidFill>
                <a:hlinkClick r:id="rId3"/>
              </a:rPr>
              <a:t>https://www.youtube.com/watch?v=Bw1N06PKhu4</a:t>
            </a:r>
            <a:endParaRPr/>
          </a:p>
          <a:p>
            <a:pPr indent="0" lvl="0" marL="0" rtl="0" algn="l">
              <a:lnSpc>
                <a:spcPct val="100000"/>
              </a:lnSpc>
              <a:spcBef>
                <a:spcPts val="360"/>
              </a:spcBef>
              <a:spcAft>
                <a:spcPts val="0"/>
              </a:spcAft>
              <a:buSzPts val="1440"/>
              <a:buNone/>
            </a:pPr>
            <a:r>
              <a:t/>
            </a:r>
            <a:endParaRPr/>
          </a:p>
          <a:p>
            <a:pPr indent="0" lvl="0" marL="0" rtl="0" algn="l">
              <a:lnSpc>
                <a:spcPct val="100000"/>
              </a:lnSpc>
              <a:spcBef>
                <a:spcPts val="360"/>
              </a:spcBef>
              <a:spcAft>
                <a:spcPts val="0"/>
              </a:spcAft>
              <a:buSzPts val="1440"/>
              <a:buNone/>
            </a:pPr>
            <a:r>
              <a:t/>
            </a:r>
            <a:endParaRPr/>
          </a:p>
          <a:p>
            <a:pPr indent="0" lvl="0" marL="0" rtl="0" algn="l">
              <a:lnSpc>
                <a:spcPct val="100000"/>
              </a:lnSpc>
              <a:spcBef>
                <a:spcPts val="360"/>
              </a:spcBef>
              <a:spcAft>
                <a:spcPts val="0"/>
              </a:spcAft>
              <a:buSzPts val="144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4"/>
          <p:cNvSpPr txBox="1"/>
          <p:nvPr>
            <p:ph type="title"/>
          </p:nvPr>
        </p:nvSpPr>
        <p:spPr>
          <a:xfrm>
            <a:off x="1143000" y="533400"/>
            <a:ext cx="6934200" cy="1219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5400">
                <a:highlight>
                  <a:srgbClr val="FFFF00"/>
                </a:highlight>
              </a:rPr>
              <a:t>La Caja de Preguntas </a:t>
            </a:r>
            <a:endParaRPr/>
          </a:p>
        </p:txBody>
      </p:sp>
      <p:sp>
        <p:nvSpPr>
          <p:cNvPr id="138" name="Google Shape;138;p4"/>
          <p:cNvSpPr txBox="1"/>
          <p:nvPr>
            <p:ph idx="1" type="body"/>
          </p:nvPr>
        </p:nvSpPr>
        <p:spPr>
          <a:xfrm>
            <a:off x="1143000" y="1946275"/>
            <a:ext cx="6934200" cy="4378325"/>
          </a:xfrm>
          <a:prstGeom prst="rect">
            <a:avLst/>
          </a:prstGeom>
          <a:noFill/>
          <a:ln>
            <a:noFill/>
          </a:ln>
        </p:spPr>
        <p:txBody>
          <a:bodyPr anchorCtr="0" anchor="t" bIns="45700" lIns="91425" spcFirstLastPara="1" rIns="91425" wrap="square" tIns="45700">
            <a:noAutofit/>
          </a:bodyPr>
          <a:lstStyle/>
          <a:p>
            <a:pPr indent="-341630" lvl="0" marL="342900" rtl="0" algn="l">
              <a:lnSpc>
                <a:spcPct val="100000"/>
              </a:lnSpc>
              <a:spcBef>
                <a:spcPts val="0"/>
              </a:spcBef>
              <a:spcAft>
                <a:spcPts val="0"/>
              </a:spcAft>
              <a:buSzPts val="1900"/>
              <a:buChar char="•"/>
            </a:pPr>
            <a:r>
              <a:rPr lang="en-US">
                <a:solidFill>
                  <a:srgbClr val="00B050"/>
                </a:solidFill>
              </a:rPr>
              <a:t>La caja de preguntas te ofrece la oportunidad de plantear preguntas de manera anónima. </a:t>
            </a:r>
            <a:endParaRPr/>
          </a:p>
          <a:p>
            <a:pPr indent="0" lvl="0" marL="0" rtl="0" algn="l">
              <a:lnSpc>
                <a:spcPct val="100000"/>
              </a:lnSpc>
              <a:spcBef>
                <a:spcPts val="480"/>
              </a:spcBef>
              <a:spcAft>
                <a:spcPts val="0"/>
              </a:spcAft>
              <a:buSzPts val="1920"/>
              <a:buFont typeface="Palatino Linotype"/>
              <a:buNone/>
            </a:pPr>
            <a:r>
              <a:t/>
            </a:r>
            <a:endParaRPr>
              <a:solidFill>
                <a:srgbClr val="00B050"/>
              </a:solidFill>
            </a:endParaRPr>
          </a:p>
          <a:p>
            <a:pPr indent="-355600" lvl="0" marL="342900" rtl="0" algn="l">
              <a:lnSpc>
                <a:spcPct val="100000"/>
              </a:lnSpc>
              <a:spcBef>
                <a:spcPts val="480"/>
              </a:spcBef>
              <a:spcAft>
                <a:spcPts val="0"/>
              </a:spcAft>
              <a:buSzPts val="2120"/>
              <a:buChar char="•"/>
            </a:pPr>
            <a:r>
              <a:rPr lang="en-US">
                <a:solidFill>
                  <a:srgbClr val="00B050"/>
                </a:solidFill>
              </a:rPr>
              <a:t>Si no tienes ninguna pregunta, escribe una nota. Por ejemplo: ¡Hola! Estoy esperando con impaciencia a que llegue el fin de semana.</a:t>
            </a:r>
            <a:endParaRPr/>
          </a:p>
          <a:p>
            <a:pPr indent="0" lvl="0" marL="0" rtl="0" algn="l">
              <a:lnSpc>
                <a:spcPct val="100000"/>
              </a:lnSpc>
              <a:spcBef>
                <a:spcPts val="480"/>
              </a:spcBef>
              <a:spcAft>
                <a:spcPts val="0"/>
              </a:spcAft>
              <a:buSzPts val="1920"/>
              <a:buFont typeface="Palatino Linotype"/>
              <a:buNone/>
            </a:pPr>
            <a:r>
              <a:t/>
            </a:r>
            <a:endParaRPr>
              <a:solidFill>
                <a:srgbClr val="00B050"/>
              </a:solidFill>
            </a:endParaRPr>
          </a:p>
          <a:p>
            <a:pPr indent="-355600" lvl="0" marL="342900" rtl="0" algn="l">
              <a:lnSpc>
                <a:spcPct val="100000"/>
              </a:lnSpc>
              <a:spcBef>
                <a:spcPts val="480"/>
              </a:spcBef>
              <a:spcAft>
                <a:spcPts val="0"/>
              </a:spcAft>
              <a:buSzPts val="2120"/>
              <a:buChar char="•"/>
            </a:pPr>
            <a:r>
              <a:rPr lang="en-US">
                <a:solidFill>
                  <a:srgbClr val="00B050"/>
                </a:solidFill>
              </a:rPr>
              <a:t>Las recogeré después de esta representación en PowerPoint y haré todo lo posible por responder a sus preguntas.</a:t>
            </a:r>
            <a:endParaRPr>
              <a:solidFill>
                <a:srgbClr val="00B05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5"/>
          <p:cNvSpPr txBox="1"/>
          <p:nvPr>
            <p:ph idx="1" type="body"/>
          </p:nvPr>
        </p:nvSpPr>
        <p:spPr>
          <a:xfrm>
            <a:off x="685800" y="657900"/>
            <a:ext cx="7772400" cy="4226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4800"/>
              <a:buFont typeface="Palatino Linotype"/>
              <a:buNone/>
            </a:pPr>
            <a:r>
              <a:rPr lang="en-US" sz="6000"/>
              <a:t>¿</a:t>
            </a:r>
            <a:r>
              <a:rPr lang="en-US" sz="6000"/>
              <a:t>Qué </a:t>
            </a:r>
            <a:r>
              <a:rPr lang="en-US" sz="6000"/>
              <a:t>e</a:t>
            </a:r>
            <a:r>
              <a:rPr lang="en-US" sz="6000"/>
              <a:t>s la pubertad?</a:t>
            </a:r>
            <a:endParaRPr/>
          </a:p>
          <a:p>
            <a:pPr indent="0" lvl="0" marL="0" rtl="0" algn="ctr">
              <a:lnSpc>
                <a:spcPct val="100000"/>
              </a:lnSpc>
              <a:spcBef>
                <a:spcPts val="800"/>
              </a:spcBef>
              <a:spcAft>
                <a:spcPts val="0"/>
              </a:spcAft>
              <a:buSzPts val="1920"/>
              <a:buFont typeface="Palatino Linotype"/>
              <a:buNone/>
            </a:pPr>
            <a:r>
              <a:rPr b="1" lang="en-US" sz="2400">
                <a:solidFill>
                  <a:srgbClr val="00B050"/>
                </a:solidFill>
              </a:rPr>
              <a:t>El desarrollo de un</a:t>
            </a:r>
            <a:r>
              <a:rPr b="1" lang="en-US" sz="3200">
                <a:solidFill>
                  <a:srgbClr val="00B050"/>
                </a:solidFill>
              </a:rPr>
              <a:t> </a:t>
            </a:r>
            <a:r>
              <a:rPr b="1" lang="en-US" sz="2800">
                <a:solidFill>
                  <a:srgbClr val="00B050"/>
                </a:solidFill>
              </a:rPr>
              <a:t>N</a:t>
            </a:r>
            <a:r>
              <a:rPr b="1" lang="en-US" sz="2800">
                <a:solidFill>
                  <a:srgbClr val="00B050"/>
                </a:solidFill>
              </a:rPr>
              <a:t>IÑO</a:t>
            </a:r>
            <a:r>
              <a:rPr b="1" lang="en-US" sz="3200">
                <a:solidFill>
                  <a:srgbClr val="00B050"/>
                </a:solidFill>
              </a:rPr>
              <a:t> </a:t>
            </a:r>
            <a:r>
              <a:rPr b="1" lang="en-US" sz="2800">
                <a:solidFill>
                  <a:srgbClr val="00B050"/>
                </a:solidFill>
              </a:rPr>
              <a:t>a un </a:t>
            </a:r>
            <a:r>
              <a:rPr b="1" lang="en-US" sz="4000">
                <a:solidFill>
                  <a:srgbClr val="00B050"/>
                </a:solidFill>
              </a:rPr>
              <a:t>ADULTO</a:t>
            </a:r>
            <a:endParaRPr/>
          </a:p>
          <a:p>
            <a:pPr indent="0" lvl="0" marL="0" rtl="0" algn="ctr">
              <a:lnSpc>
                <a:spcPct val="100000"/>
              </a:lnSpc>
              <a:spcBef>
                <a:spcPts val="640"/>
              </a:spcBef>
              <a:spcAft>
                <a:spcPts val="0"/>
              </a:spcAft>
              <a:buSzPts val="2560"/>
              <a:buFont typeface="Palatino Linotype"/>
              <a:buNone/>
            </a:pPr>
            <a:r>
              <a:rPr lang="en-US" sz="3200"/>
              <a:t>Datos Curiosos</a:t>
            </a:r>
            <a:endParaRPr/>
          </a:p>
          <a:p>
            <a:pPr indent="-342900" lvl="0" marL="342900" rtl="0" algn="l">
              <a:lnSpc>
                <a:spcPct val="100000"/>
              </a:lnSpc>
              <a:spcBef>
                <a:spcPts val="400"/>
              </a:spcBef>
              <a:spcAft>
                <a:spcPts val="0"/>
              </a:spcAft>
              <a:buSzPts val="1600"/>
              <a:buFont typeface="Arial"/>
              <a:buChar char="•"/>
            </a:pPr>
            <a:r>
              <a:rPr lang="en-US">
                <a:solidFill>
                  <a:schemeClr val="dk2"/>
                </a:solidFill>
              </a:rPr>
              <a:t>Las niñas generalmente inician la pubertad antes que los niños (en promedio, por alrededor de 1-2 años).</a:t>
            </a:r>
            <a:endParaRPr/>
          </a:p>
          <a:p>
            <a:pPr indent="-342900" lvl="0" marL="342900" rtl="0" algn="l">
              <a:lnSpc>
                <a:spcPct val="100000"/>
              </a:lnSpc>
              <a:spcBef>
                <a:spcPts val="400"/>
              </a:spcBef>
              <a:spcAft>
                <a:spcPts val="0"/>
              </a:spcAft>
              <a:buSzPts val="1600"/>
              <a:buFont typeface="Arial"/>
              <a:buChar char="•"/>
            </a:pPr>
            <a:r>
              <a:rPr lang="en-US">
                <a:solidFill>
                  <a:schemeClr val="dk2"/>
                </a:solidFill>
              </a:rPr>
              <a:t>La pubertad ocurre gradualmente en el transcurso de 4-5 años.</a:t>
            </a:r>
            <a:endParaRPr/>
          </a:p>
          <a:p>
            <a:pPr indent="-342900" lvl="0" marL="342900" rtl="0" algn="l">
              <a:lnSpc>
                <a:spcPct val="100000"/>
              </a:lnSpc>
              <a:spcBef>
                <a:spcPts val="400"/>
              </a:spcBef>
              <a:spcAft>
                <a:spcPts val="0"/>
              </a:spcAft>
              <a:buSzPts val="1600"/>
              <a:buFont typeface="Arial"/>
              <a:buChar char="•"/>
            </a:pPr>
            <a:r>
              <a:rPr lang="en-US">
                <a:solidFill>
                  <a:schemeClr val="dk2"/>
                </a:solidFill>
              </a:rPr>
              <a:t>Durante la pubertad, tu cuerpo crecerá más rápido que en cualquier otro momento de tu vida, a excepción de cuando eras un bebé.</a:t>
            </a:r>
            <a:endParaRPr/>
          </a:p>
          <a:p>
            <a:pPr indent="0" lvl="0" marL="0" rtl="0" algn="l">
              <a:lnSpc>
                <a:spcPct val="100000"/>
              </a:lnSpc>
              <a:spcBef>
                <a:spcPts val="400"/>
              </a:spcBef>
              <a:spcAft>
                <a:spcPts val="0"/>
              </a:spcAft>
              <a:buSzPts val="1600"/>
              <a:buFont typeface="Palatino Linotype"/>
              <a:buNone/>
            </a:pPr>
            <a:r>
              <a:t/>
            </a:r>
            <a:endParaRPr/>
          </a:p>
        </p:txBody>
      </p:sp>
      <p:pic>
        <p:nvPicPr>
          <p:cNvPr id="145" name="Google Shape;145;p5"/>
          <p:cNvPicPr preferRelativeResize="0"/>
          <p:nvPr/>
        </p:nvPicPr>
        <p:blipFill rotWithShape="1">
          <a:blip r:embed="rId3">
            <a:alphaModFix/>
          </a:blip>
          <a:srcRect b="0" l="0" r="0" t="0"/>
          <a:stretch/>
        </p:blipFill>
        <p:spPr>
          <a:xfrm>
            <a:off x="2142150" y="4409500"/>
            <a:ext cx="4420375" cy="1810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6"/>
          <p:cNvSpPr txBox="1"/>
          <p:nvPr>
            <p:ph type="title"/>
          </p:nvPr>
        </p:nvSpPr>
        <p:spPr>
          <a:xfrm>
            <a:off x="1104900" y="533401"/>
            <a:ext cx="6934200" cy="1030605"/>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u="sng"/>
              <a:t>Todo mundo pasa por eso</a:t>
            </a:r>
            <a:endParaRPr/>
          </a:p>
        </p:txBody>
      </p:sp>
      <p:pic>
        <p:nvPicPr>
          <p:cNvPr id="152" name="Google Shape;152;p6"/>
          <p:cNvPicPr preferRelativeResize="0"/>
          <p:nvPr/>
        </p:nvPicPr>
        <p:blipFill rotWithShape="1">
          <a:blip r:embed="rId3">
            <a:alphaModFix/>
          </a:blip>
          <a:srcRect b="0" l="0" r="0" t="0"/>
          <a:stretch/>
        </p:blipFill>
        <p:spPr>
          <a:xfrm>
            <a:off x="540891" y="4496117"/>
            <a:ext cx="3761489" cy="1792922"/>
          </a:xfrm>
          <a:prstGeom prst="rect">
            <a:avLst/>
          </a:prstGeom>
          <a:noFill/>
          <a:ln>
            <a:noFill/>
          </a:ln>
        </p:spPr>
      </p:pic>
      <p:sp>
        <p:nvSpPr>
          <p:cNvPr id="153" name="Google Shape;153;p6"/>
          <p:cNvSpPr txBox="1"/>
          <p:nvPr>
            <p:ph idx="1" type="body"/>
          </p:nvPr>
        </p:nvSpPr>
        <p:spPr>
          <a:xfrm>
            <a:off x="685800" y="1737360"/>
            <a:ext cx="3390900" cy="43783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920"/>
              <a:buFont typeface="Palatino Linotype"/>
              <a:buNone/>
            </a:pPr>
            <a:r>
              <a:t/>
            </a:r>
            <a:endParaRPr/>
          </a:p>
          <a:p>
            <a:pPr indent="0" lvl="0" marL="0" rtl="0" algn="l">
              <a:lnSpc>
                <a:spcPct val="100000"/>
              </a:lnSpc>
              <a:spcBef>
                <a:spcPts val="480"/>
              </a:spcBef>
              <a:spcAft>
                <a:spcPts val="0"/>
              </a:spcAft>
              <a:buSzPts val="1920"/>
              <a:buFont typeface="Palatino Linotype"/>
              <a:buNone/>
            </a:pPr>
            <a:r>
              <a:t/>
            </a:r>
            <a:endParaRPr/>
          </a:p>
        </p:txBody>
      </p:sp>
      <p:sp>
        <p:nvSpPr>
          <p:cNvPr id="154" name="Google Shape;154;p6"/>
          <p:cNvSpPr txBox="1"/>
          <p:nvPr>
            <p:ph idx="2" type="body"/>
          </p:nvPr>
        </p:nvSpPr>
        <p:spPr>
          <a:xfrm>
            <a:off x="5656076" y="2931477"/>
            <a:ext cx="2979673" cy="43783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880"/>
              <a:buFont typeface="Palatino Linotype"/>
              <a:buNone/>
            </a:pPr>
            <a:r>
              <a:rPr lang="en-US" sz="3600">
                <a:solidFill>
                  <a:srgbClr val="C00000"/>
                </a:solidFill>
              </a:rPr>
              <a:t>Los p</a:t>
            </a:r>
            <a:r>
              <a:rPr lang="en-US" sz="3600">
                <a:solidFill>
                  <a:srgbClr val="C00000"/>
                </a:solidFill>
              </a:rPr>
              <a:t>adres</a:t>
            </a:r>
            <a:endParaRPr/>
          </a:p>
          <a:p>
            <a:pPr indent="0" lvl="0" marL="0" rtl="0" algn="ctr">
              <a:lnSpc>
                <a:spcPct val="100000"/>
              </a:lnSpc>
              <a:spcBef>
                <a:spcPts val="720"/>
              </a:spcBef>
              <a:spcAft>
                <a:spcPts val="0"/>
              </a:spcAft>
              <a:buSzPts val="2880"/>
              <a:buFont typeface="Palatino Linotype"/>
              <a:buNone/>
            </a:pPr>
            <a:r>
              <a:rPr lang="en-US" sz="3600"/>
              <a:t>   </a:t>
            </a:r>
            <a:r>
              <a:rPr lang="en-US" sz="3600">
                <a:solidFill>
                  <a:srgbClr val="FF0000"/>
                </a:solidFill>
              </a:rPr>
              <a:t>Mamá</a:t>
            </a:r>
            <a:r>
              <a:rPr lang="en-US" sz="3600"/>
              <a:t>	</a:t>
            </a:r>
            <a:endParaRPr/>
          </a:p>
          <a:p>
            <a:pPr indent="0" lvl="0" marL="0" rtl="0" algn="ctr">
              <a:lnSpc>
                <a:spcPct val="100000"/>
              </a:lnSpc>
              <a:spcBef>
                <a:spcPts val="720"/>
              </a:spcBef>
              <a:spcAft>
                <a:spcPts val="0"/>
              </a:spcAft>
              <a:buSzPts val="2880"/>
              <a:buFont typeface="Palatino Linotype"/>
              <a:buNone/>
            </a:pPr>
            <a:r>
              <a:rPr lang="en-US" sz="3600">
                <a:solidFill>
                  <a:srgbClr val="FFC000"/>
                </a:solidFill>
              </a:rPr>
              <a:t>Papá</a:t>
            </a:r>
            <a:endParaRPr/>
          </a:p>
          <a:p>
            <a:pPr indent="0" lvl="0" marL="0" rtl="0" algn="ctr">
              <a:lnSpc>
                <a:spcPct val="100000"/>
              </a:lnSpc>
              <a:spcBef>
                <a:spcPts val="720"/>
              </a:spcBef>
              <a:spcAft>
                <a:spcPts val="0"/>
              </a:spcAft>
              <a:buSzPts val="2880"/>
              <a:buFont typeface="Palatino Linotype"/>
              <a:buNone/>
            </a:pPr>
            <a:r>
              <a:rPr lang="en-US" sz="3600">
                <a:solidFill>
                  <a:srgbClr val="00B050"/>
                </a:solidFill>
              </a:rPr>
              <a:t>Abuela/o</a:t>
            </a:r>
            <a:endParaRPr/>
          </a:p>
          <a:p>
            <a:pPr indent="0" lvl="0" marL="0" rtl="0" algn="ctr">
              <a:lnSpc>
                <a:spcPct val="100000"/>
              </a:lnSpc>
              <a:spcBef>
                <a:spcPts val="720"/>
              </a:spcBef>
              <a:spcAft>
                <a:spcPts val="0"/>
              </a:spcAft>
              <a:buSzPts val="2880"/>
              <a:buFont typeface="Palatino Linotype"/>
              <a:buNone/>
            </a:pPr>
            <a:r>
              <a:rPr lang="en-US" sz="3600">
                <a:solidFill>
                  <a:srgbClr val="00B0F0"/>
                </a:solidFill>
              </a:rPr>
              <a:t>Tía/o</a:t>
            </a:r>
            <a:endParaRPr/>
          </a:p>
          <a:p>
            <a:pPr indent="0" lvl="0" marL="0" rtl="0" algn="ctr">
              <a:lnSpc>
                <a:spcPct val="100000"/>
              </a:lnSpc>
              <a:spcBef>
                <a:spcPts val="720"/>
              </a:spcBef>
              <a:spcAft>
                <a:spcPts val="0"/>
              </a:spcAft>
              <a:buSzPts val="2880"/>
              <a:buFont typeface="Palatino Linotype"/>
              <a:buNone/>
            </a:pPr>
            <a:r>
              <a:t/>
            </a:r>
            <a:endParaRPr sz="3600">
              <a:solidFill>
                <a:srgbClr val="0070C0"/>
              </a:solidFill>
            </a:endParaRPr>
          </a:p>
        </p:txBody>
      </p:sp>
      <p:pic>
        <p:nvPicPr>
          <p:cNvPr id="155" name="Google Shape;155;p6"/>
          <p:cNvPicPr preferRelativeResize="0"/>
          <p:nvPr/>
        </p:nvPicPr>
        <p:blipFill rotWithShape="1">
          <a:blip r:embed="rId4">
            <a:alphaModFix/>
          </a:blip>
          <a:srcRect b="0" l="0" r="0" t="0"/>
          <a:stretch/>
        </p:blipFill>
        <p:spPr>
          <a:xfrm>
            <a:off x="4076700" y="1978697"/>
            <a:ext cx="1839215" cy="2379084"/>
          </a:xfrm>
          <a:prstGeom prst="rect">
            <a:avLst/>
          </a:prstGeom>
          <a:noFill/>
          <a:ln>
            <a:noFill/>
          </a:ln>
        </p:spPr>
      </p:pic>
      <p:pic>
        <p:nvPicPr>
          <p:cNvPr id="156" name="Google Shape;156;p6"/>
          <p:cNvPicPr preferRelativeResize="0"/>
          <p:nvPr/>
        </p:nvPicPr>
        <p:blipFill rotWithShape="1">
          <a:blip r:embed="rId5">
            <a:alphaModFix/>
          </a:blip>
          <a:srcRect b="0" l="0" r="0" t="0"/>
          <a:stretch/>
        </p:blipFill>
        <p:spPr>
          <a:xfrm>
            <a:off x="740535" y="2138680"/>
            <a:ext cx="3048635" cy="20591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7"/>
          <p:cNvSpPr txBox="1"/>
          <p:nvPr>
            <p:ph type="title"/>
          </p:nvPr>
        </p:nvSpPr>
        <p:spPr>
          <a:xfrm>
            <a:off x="0" y="274650"/>
            <a:ext cx="9100800" cy="792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2900">
                <a:solidFill>
                  <a:srgbClr val="00B0F0"/>
                </a:solidFill>
                <a:highlight>
                  <a:srgbClr val="00FF00"/>
                </a:highlight>
              </a:rPr>
              <a:t>¿</a:t>
            </a:r>
            <a:r>
              <a:rPr b="1" lang="en-US" sz="2900">
                <a:solidFill>
                  <a:srgbClr val="00B0F0"/>
                </a:solidFill>
                <a:highlight>
                  <a:srgbClr val="00FF00"/>
                </a:highlight>
              </a:rPr>
              <a:t>Por qué</a:t>
            </a:r>
            <a:r>
              <a:rPr b="1" lang="en-US" sz="2900">
                <a:solidFill>
                  <a:srgbClr val="00B0F0"/>
                </a:solidFill>
                <a:highlight>
                  <a:srgbClr val="00FF00"/>
                </a:highlight>
              </a:rPr>
              <a:t> </a:t>
            </a:r>
            <a:r>
              <a:rPr b="1" lang="en-US" sz="2900">
                <a:solidFill>
                  <a:srgbClr val="00B0F0"/>
                </a:solidFill>
                <a:highlight>
                  <a:srgbClr val="00FF00"/>
                </a:highlight>
              </a:rPr>
              <a:t>me </a:t>
            </a:r>
            <a:r>
              <a:rPr b="1" lang="en-US" sz="2900">
                <a:solidFill>
                  <a:srgbClr val="00B0F0"/>
                </a:solidFill>
                <a:highlight>
                  <a:srgbClr val="00FF00"/>
                </a:highlight>
              </a:rPr>
              <a:t>están</a:t>
            </a:r>
            <a:r>
              <a:rPr b="1" lang="en-US" sz="2900">
                <a:solidFill>
                  <a:srgbClr val="00B0F0"/>
                </a:solidFill>
                <a:highlight>
                  <a:srgbClr val="00FF00"/>
                </a:highlight>
              </a:rPr>
              <a:t> sucediendo todas estas cosas?</a:t>
            </a:r>
            <a:endParaRPr sz="3300"/>
          </a:p>
        </p:txBody>
      </p:sp>
      <p:sp>
        <p:nvSpPr>
          <p:cNvPr id="163" name="Google Shape;163;p7"/>
          <p:cNvSpPr txBox="1"/>
          <p:nvPr>
            <p:ph idx="2" type="body"/>
          </p:nvPr>
        </p:nvSpPr>
        <p:spPr>
          <a:xfrm>
            <a:off x="439900" y="976875"/>
            <a:ext cx="4284600" cy="5500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240"/>
              <a:buFont typeface="Palatino Linotype"/>
              <a:buNone/>
            </a:pPr>
            <a:r>
              <a:rPr lang="en-US" sz="2800">
                <a:solidFill>
                  <a:srgbClr val="0070C0"/>
                </a:solidFill>
              </a:rPr>
              <a:t>¡</a:t>
            </a:r>
            <a:r>
              <a:rPr lang="en-US" sz="2800">
                <a:solidFill>
                  <a:srgbClr val="0070C0"/>
                </a:solidFill>
              </a:rPr>
              <a:t>Hormonas, por eso! </a:t>
            </a:r>
            <a:endParaRPr/>
          </a:p>
          <a:p>
            <a:pPr indent="0" lvl="0" marL="0" rtl="0" algn="l">
              <a:lnSpc>
                <a:spcPct val="100000"/>
              </a:lnSpc>
              <a:spcBef>
                <a:spcPts val="360"/>
              </a:spcBef>
              <a:spcAft>
                <a:spcPts val="0"/>
              </a:spcAft>
              <a:buSzPts val="1440"/>
              <a:buFont typeface="Palatino Linotype"/>
              <a:buNone/>
            </a:pPr>
            <a:r>
              <a:rPr lang="en-US" sz="1900">
                <a:solidFill>
                  <a:srgbClr val="0070C0"/>
                </a:solidFill>
              </a:rPr>
              <a:t>Las hormonas son sustancias químicas que ayudan a tu cuerpo a funcionar y crecer.</a:t>
            </a:r>
            <a:endParaRPr sz="1900"/>
          </a:p>
          <a:p>
            <a:pPr indent="0" lvl="0" marL="0" rtl="0" algn="l">
              <a:lnSpc>
                <a:spcPct val="100000"/>
              </a:lnSpc>
              <a:spcBef>
                <a:spcPts val="400"/>
              </a:spcBef>
              <a:spcAft>
                <a:spcPts val="0"/>
              </a:spcAft>
              <a:buSzPts val="1600"/>
              <a:buFont typeface="Palatino Linotype"/>
              <a:buNone/>
            </a:pPr>
            <a:r>
              <a:rPr lang="en-US" sz="1900">
                <a:solidFill>
                  <a:srgbClr val="0070C0"/>
                </a:solidFill>
              </a:rPr>
              <a:t>La pituitaria, es una glándula del tamaño de un chícharo o </a:t>
            </a:r>
            <a:r>
              <a:rPr lang="en-US" sz="1900">
                <a:solidFill>
                  <a:srgbClr val="0070C0"/>
                </a:solidFill>
              </a:rPr>
              <a:t>arveja</a:t>
            </a:r>
            <a:r>
              <a:rPr lang="en-US" sz="1900">
                <a:solidFill>
                  <a:srgbClr val="0070C0"/>
                </a:solidFill>
              </a:rPr>
              <a:t> </a:t>
            </a:r>
            <a:r>
              <a:rPr lang="en-US" sz="1900">
                <a:solidFill>
                  <a:srgbClr val="0070C0"/>
                </a:solidFill>
              </a:rPr>
              <a:t>que está</a:t>
            </a:r>
            <a:r>
              <a:rPr lang="en-US" sz="1900">
                <a:solidFill>
                  <a:srgbClr val="0070C0"/>
                </a:solidFill>
              </a:rPr>
              <a:t> en la base del cerebro. Produce varias hormonas. Cada una de estas hormonas tiene efecto en una parte específica del cuerpo.</a:t>
            </a:r>
            <a:endParaRPr sz="1900">
              <a:solidFill>
                <a:srgbClr val="0070C0"/>
              </a:solidFill>
            </a:endParaRPr>
          </a:p>
          <a:p>
            <a:pPr indent="0" lvl="0" marL="0" rtl="0" algn="l">
              <a:lnSpc>
                <a:spcPct val="100000"/>
              </a:lnSpc>
              <a:spcBef>
                <a:spcPts val="400"/>
              </a:spcBef>
              <a:spcAft>
                <a:spcPts val="0"/>
              </a:spcAft>
              <a:buSzPts val="1100"/>
              <a:buFont typeface="Arial"/>
              <a:buNone/>
            </a:pPr>
            <a:r>
              <a:rPr lang="en-US" sz="1900">
                <a:solidFill>
                  <a:srgbClr val="0070C0"/>
                </a:solidFill>
              </a:rPr>
              <a:t>Envía un mensaje al cuerpo de que es hora de iniciar los cambios de ser un niño a iniciar a convertirse en un adulto.</a:t>
            </a:r>
            <a:endParaRPr sz="1900">
              <a:solidFill>
                <a:srgbClr val="0070C0"/>
              </a:solidFill>
            </a:endParaRPr>
          </a:p>
          <a:p>
            <a:pPr indent="0" lvl="0" marL="0" rtl="0" algn="l">
              <a:lnSpc>
                <a:spcPct val="100000"/>
              </a:lnSpc>
              <a:spcBef>
                <a:spcPts val="360"/>
              </a:spcBef>
              <a:spcAft>
                <a:spcPts val="0"/>
              </a:spcAft>
              <a:buSzPts val="1440"/>
              <a:buFont typeface="Palatino Linotype"/>
              <a:buNone/>
            </a:pPr>
            <a:r>
              <a:rPr b="1" lang="en-US" sz="1700"/>
              <a:t>La p</a:t>
            </a:r>
            <a:r>
              <a:rPr b="1" lang="en-US" sz="1700"/>
              <a:t>ubertad generalmente </a:t>
            </a:r>
            <a:r>
              <a:rPr b="1" lang="en-US" sz="1700"/>
              <a:t>inicia</a:t>
            </a:r>
            <a:r>
              <a:rPr b="1" lang="en-US" sz="1700"/>
              <a:t>: </a:t>
            </a:r>
            <a:endParaRPr sz="2300"/>
          </a:p>
          <a:p>
            <a:pPr indent="-336550" lvl="0" marL="342900" rtl="0" algn="l">
              <a:lnSpc>
                <a:spcPct val="100000"/>
              </a:lnSpc>
              <a:spcBef>
                <a:spcPts val="360"/>
              </a:spcBef>
              <a:spcAft>
                <a:spcPts val="0"/>
              </a:spcAft>
              <a:buSzPts val="1340"/>
              <a:buFont typeface="Palatino Linotype"/>
              <a:buChar char="•"/>
            </a:pPr>
            <a:r>
              <a:rPr b="1" lang="en-US" sz="1700"/>
              <a:t>Para los niños entre las </a:t>
            </a:r>
            <a:r>
              <a:rPr b="1" lang="en-US" sz="1700"/>
              <a:t>edades de 9-14</a:t>
            </a:r>
            <a:endParaRPr sz="2300"/>
          </a:p>
          <a:p>
            <a:pPr indent="-336550" lvl="0" marL="342900" rtl="0" algn="l">
              <a:lnSpc>
                <a:spcPct val="100000"/>
              </a:lnSpc>
              <a:spcBef>
                <a:spcPts val="360"/>
              </a:spcBef>
              <a:spcAft>
                <a:spcPts val="0"/>
              </a:spcAft>
              <a:buSzPts val="1340"/>
              <a:buFont typeface="Palatino Linotype"/>
              <a:buChar char="•"/>
            </a:pPr>
            <a:r>
              <a:rPr b="1" lang="en-US" sz="1700"/>
              <a:t>Pa</a:t>
            </a:r>
            <a:r>
              <a:rPr b="1" lang="en-US" sz="1700"/>
              <a:t>r</a:t>
            </a:r>
            <a:r>
              <a:rPr b="1" lang="en-US" sz="1700"/>
              <a:t>a los niños entre las edades de</a:t>
            </a:r>
            <a:r>
              <a:rPr b="1" lang="en-US" sz="1700"/>
              <a:t> 8-13</a:t>
            </a:r>
            <a:endParaRPr sz="1700"/>
          </a:p>
          <a:p>
            <a:pPr indent="0" lvl="0" marL="0" rtl="0" algn="l">
              <a:lnSpc>
                <a:spcPct val="100000"/>
              </a:lnSpc>
              <a:spcBef>
                <a:spcPts val="560"/>
              </a:spcBef>
              <a:spcAft>
                <a:spcPts val="0"/>
              </a:spcAft>
              <a:buSzPts val="2240"/>
              <a:buFont typeface="Palatino Linotype"/>
              <a:buNone/>
            </a:pPr>
            <a:r>
              <a:t/>
            </a:r>
            <a:endParaRPr sz="2800">
              <a:solidFill>
                <a:schemeClr val="lt2"/>
              </a:solidFill>
            </a:endParaRPr>
          </a:p>
        </p:txBody>
      </p:sp>
      <p:pic>
        <p:nvPicPr>
          <p:cNvPr descr="Endocrine System| Interactive Health" id="164" name="Google Shape;164;p7"/>
          <p:cNvPicPr preferRelativeResize="0"/>
          <p:nvPr>
            <p:ph idx="4" type="body"/>
          </p:nvPr>
        </p:nvPicPr>
        <p:blipFill rotWithShape="1">
          <a:blip r:embed="rId3">
            <a:alphaModFix/>
          </a:blip>
          <a:srcRect b="0" l="0" r="0" t="0"/>
          <a:stretch/>
        </p:blipFill>
        <p:spPr>
          <a:xfrm>
            <a:off x="4664025" y="1496550"/>
            <a:ext cx="4770600" cy="4134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8"/>
          <p:cNvSpPr txBox="1"/>
          <p:nvPr>
            <p:ph type="title"/>
          </p:nvPr>
        </p:nvSpPr>
        <p:spPr>
          <a:xfrm>
            <a:off x="478475" y="609600"/>
            <a:ext cx="8173800" cy="17526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br>
              <a:rPr lang="en-US" sz="4400"/>
            </a:br>
            <a:br>
              <a:rPr lang="en-US" sz="4400"/>
            </a:br>
            <a:br>
              <a:rPr lang="en-US" sz="4400"/>
            </a:br>
            <a:r>
              <a:rPr lang="en-US" sz="5400" u="sng"/>
              <a:t>TESTOSTERONA</a:t>
            </a:r>
            <a:br>
              <a:rPr lang="en-US" sz="5400"/>
            </a:br>
            <a:r>
              <a:rPr lang="en-US" sz="5400"/>
              <a:t> </a:t>
            </a:r>
            <a:r>
              <a:rPr lang="en-US" sz="3400"/>
              <a:t>HORMONA MASCULINA PRIMARIA</a:t>
            </a:r>
            <a:endParaRPr sz="2600"/>
          </a:p>
        </p:txBody>
      </p:sp>
      <p:sp>
        <p:nvSpPr>
          <p:cNvPr id="171" name="Google Shape;171;p8"/>
          <p:cNvSpPr txBox="1"/>
          <p:nvPr>
            <p:ph idx="1" type="body"/>
          </p:nvPr>
        </p:nvSpPr>
        <p:spPr>
          <a:xfrm>
            <a:off x="1143000" y="1752600"/>
            <a:ext cx="3733800" cy="43783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240"/>
              <a:buFont typeface="Palatino Linotype"/>
              <a:buNone/>
            </a:pPr>
            <a:r>
              <a:t/>
            </a:r>
            <a:endParaRPr>
              <a:solidFill>
                <a:schemeClr val="lt2"/>
              </a:solidFill>
            </a:endParaRPr>
          </a:p>
          <a:p>
            <a:pPr indent="-200660" lvl="0" marL="342900" rtl="0" algn="l">
              <a:lnSpc>
                <a:spcPct val="100000"/>
              </a:lnSpc>
              <a:spcBef>
                <a:spcPts val="560"/>
              </a:spcBef>
              <a:spcAft>
                <a:spcPts val="0"/>
              </a:spcAft>
              <a:buSzPts val="2240"/>
              <a:buFont typeface="Palatino Linotype"/>
              <a:buNone/>
            </a:pPr>
            <a:r>
              <a:t/>
            </a:r>
            <a:endParaRPr>
              <a:solidFill>
                <a:schemeClr val="lt2"/>
              </a:solidFill>
            </a:endParaRPr>
          </a:p>
        </p:txBody>
      </p:sp>
      <p:pic>
        <p:nvPicPr>
          <p:cNvPr descr="Related image" id="172" name="Google Shape;172;p8"/>
          <p:cNvPicPr preferRelativeResize="0"/>
          <p:nvPr>
            <p:ph idx="2" type="body"/>
          </p:nvPr>
        </p:nvPicPr>
        <p:blipFill rotWithShape="1">
          <a:blip r:embed="rId3">
            <a:alphaModFix/>
          </a:blip>
          <a:srcRect b="0" l="0" r="0" t="0"/>
          <a:stretch/>
        </p:blipFill>
        <p:spPr>
          <a:xfrm>
            <a:off x="4953000" y="2667000"/>
            <a:ext cx="3581400" cy="2667000"/>
          </a:xfrm>
          <a:prstGeom prst="rect">
            <a:avLst/>
          </a:prstGeom>
          <a:noFill/>
          <a:ln>
            <a:noFill/>
          </a:ln>
        </p:spPr>
      </p:pic>
      <p:pic>
        <p:nvPicPr>
          <p:cNvPr descr="Image result for levels of testosterone puberty" id="173" name="Google Shape;173;p8"/>
          <p:cNvPicPr preferRelativeResize="0"/>
          <p:nvPr/>
        </p:nvPicPr>
        <p:blipFill rotWithShape="1">
          <a:blip r:embed="rId4">
            <a:alphaModFix/>
          </a:blip>
          <a:srcRect b="0" l="0" r="0" t="0"/>
          <a:stretch/>
        </p:blipFill>
        <p:spPr>
          <a:xfrm>
            <a:off x="609600" y="2667000"/>
            <a:ext cx="4114800" cy="2667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9"/>
          <p:cNvSpPr txBox="1"/>
          <p:nvPr>
            <p:ph type="title"/>
          </p:nvPr>
        </p:nvSpPr>
        <p:spPr>
          <a:xfrm>
            <a:off x="1143000" y="533400"/>
            <a:ext cx="6934200" cy="838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400">
                <a:highlight>
                  <a:srgbClr val="FFFF00"/>
                </a:highlight>
              </a:rPr>
              <a:t>Cambios en la Pubertad</a:t>
            </a:r>
            <a:endParaRPr/>
          </a:p>
        </p:txBody>
      </p:sp>
      <p:sp>
        <p:nvSpPr>
          <p:cNvPr id="179" name="Google Shape;179;p9"/>
          <p:cNvSpPr txBox="1"/>
          <p:nvPr>
            <p:ph idx="1" type="body"/>
          </p:nvPr>
        </p:nvSpPr>
        <p:spPr>
          <a:xfrm>
            <a:off x="284200" y="1584925"/>
            <a:ext cx="3390900" cy="4611300"/>
          </a:xfrm>
          <a:prstGeom prst="rect">
            <a:avLst/>
          </a:prstGeom>
          <a:noFill/>
          <a:ln>
            <a:noFill/>
          </a:ln>
        </p:spPr>
        <p:txBody>
          <a:bodyPr anchorCtr="0" anchor="t" bIns="45700" lIns="91425" spcFirstLastPara="1" rIns="91425" wrap="square" tIns="45700">
            <a:noAutofit/>
          </a:bodyPr>
          <a:lstStyle/>
          <a:p>
            <a:pPr indent="0" lvl="0" marL="342900" rtl="0" algn="l">
              <a:lnSpc>
                <a:spcPct val="100000"/>
              </a:lnSpc>
              <a:spcBef>
                <a:spcPts val="0"/>
              </a:spcBef>
              <a:spcAft>
                <a:spcPts val="0"/>
              </a:spcAft>
              <a:buSzPts val="1440"/>
              <a:buNone/>
            </a:pPr>
            <a:r>
              <a:rPr lang="en-US" sz="3600">
                <a:solidFill>
                  <a:srgbClr val="7030A0"/>
                </a:solidFill>
              </a:rPr>
              <a:t>Fí</a:t>
            </a:r>
            <a:r>
              <a:rPr lang="en-US" sz="3600">
                <a:solidFill>
                  <a:srgbClr val="7030A0"/>
                </a:solidFill>
              </a:rPr>
              <a:t>sico</a:t>
            </a:r>
            <a:endParaRPr/>
          </a:p>
          <a:p>
            <a:pPr indent="0" lvl="0" marL="342900" rtl="0" algn="l">
              <a:lnSpc>
                <a:spcPct val="100000"/>
              </a:lnSpc>
              <a:spcBef>
                <a:spcPts val="0"/>
              </a:spcBef>
              <a:spcAft>
                <a:spcPts val="0"/>
              </a:spcAft>
              <a:buSzPts val="1440"/>
              <a:buNone/>
            </a:pPr>
            <a:r>
              <a:rPr lang="en-US"/>
              <a:t>Cambio en el cuerpo o en los ó</a:t>
            </a:r>
            <a:r>
              <a:rPr lang="en-US"/>
              <a:t>rganos </a:t>
            </a:r>
            <a:r>
              <a:rPr lang="en-US"/>
              <a:t>reproductivos </a:t>
            </a:r>
            <a:endParaRPr sz="3600"/>
          </a:p>
          <a:p>
            <a:pPr indent="0" lvl="0" marL="0" rtl="0" algn="l">
              <a:lnSpc>
                <a:spcPct val="100000"/>
              </a:lnSpc>
              <a:spcBef>
                <a:spcPts val="720"/>
              </a:spcBef>
              <a:spcAft>
                <a:spcPts val="0"/>
              </a:spcAft>
              <a:buSzPts val="2880"/>
              <a:buFont typeface="Palatino Linotype"/>
              <a:buNone/>
            </a:pPr>
            <a:r>
              <a:t/>
            </a:r>
            <a:endParaRPr sz="3600"/>
          </a:p>
          <a:p>
            <a:pPr indent="0" lvl="0" marL="342900" rtl="0" algn="l">
              <a:lnSpc>
                <a:spcPct val="100000"/>
              </a:lnSpc>
              <a:spcBef>
                <a:spcPts val="720"/>
              </a:spcBef>
              <a:spcAft>
                <a:spcPts val="0"/>
              </a:spcAft>
              <a:buSzPts val="1440"/>
              <a:buNone/>
            </a:pPr>
            <a:r>
              <a:rPr lang="en-US" sz="3600">
                <a:solidFill>
                  <a:srgbClr val="FF0000"/>
                </a:solidFill>
              </a:rPr>
              <a:t>Mental</a:t>
            </a:r>
            <a:endParaRPr sz="3600"/>
          </a:p>
          <a:p>
            <a:pPr indent="0" lvl="0" marL="342900" rtl="0" algn="l">
              <a:lnSpc>
                <a:spcPct val="100000"/>
              </a:lnSpc>
              <a:spcBef>
                <a:spcPts val="720"/>
              </a:spcBef>
              <a:spcAft>
                <a:spcPts val="0"/>
              </a:spcAft>
              <a:buSzPts val="1440"/>
              <a:buNone/>
            </a:pPr>
            <a:r>
              <a:rPr lang="en-US"/>
              <a:t> Mayor conciencia de sí mismo, los compañeros y la comunidad</a:t>
            </a:r>
            <a:endParaRPr sz="3600"/>
          </a:p>
        </p:txBody>
      </p:sp>
      <p:sp>
        <p:nvSpPr>
          <p:cNvPr id="180" name="Google Shape;180;p9"/>
          <p:cNvSpPr txBox="1"/>
          <p:nvPr>
            <p:ph idx="2" type="body"/>
          </p:nvPr>
        </p:nvSpPr>
        <p:spPr>
          <a:xfrm>
            <a:off x="5250133" y="1678925"/>
            <a:ext cx="3390900" cy="2112900"/>
          </a:xfrm>
          <a:prstGeom prst="rect">
            <a:avLst/>
          </a:prstGeom>
          <a:noFill/>
          <a:ln>
            <a:noFill/>
          </a:ln>
        </p:spPr>
        <p:txBody>
          <a:bodyPr anchorCtr="0" anchor="t" bIns="45700" lIns="91425" spcFirstLastPara="1" rIns="91425" wrap="square" tIns="45700">
            <a:noAutofit/>
          </a:bodyPr>
          <a:lstStyle/>
          <a:p>
            <a:pPr indent="0" lvl="0" marL="342900" rtl="0" algn="l">
              <a:lnSpc>
                <a:spcPct val="100000"/>
              </a:lnSpc>
              <a:spcBef>
                <a:spcPts val="0"/>
              </a:spcBef>
              <a:spcAft>
                <a:spcPts val="0"/>
              </a:spcAft>
              <a:buSzPts val="1440"/>
              <a:buNone/>
            </a:pPr>
            <a:r>
              <a:rPr lang="en-US" sz="3600">
                <a:solidFill>
                  <a:srgbClr val="00B050"/>
                </a:solidFill>
              </a:rPr>
              <a:t>Social</a:t>
            </a:r>
            <a:endParaRPr sz="3600"/>
          </a:p>
          <a:p>
            <a:pPr indent="0" lvl="0" marL="342900" rtl="0" algn="l">
              <a:lnSpc>
                <a:spcPct val="100000"/>
              </a:lnSpc>
              <a:spcBef>
                <a:spcPts val="0"/>
              </a:spcBef>
              <a:spcAft>
                <a:spcPts val="0"/>
              </a:spcAft>
              <a:buSzPts val="1440"/>
              <a:buNone/>
            </a:pPr>
            <a:r>
              <a:rPr lang="en-US"/>
              <a:t>Cambio en las amistades y grupos de amigos</a:t>
            </a:r>
            <a:endParaRPr sz="3600"/>
          </a:p>
        </p:txBody>
      </p:sp>
      <p:sp>
        <p:nvSpPr>
          <p:cNvPr id="181" name="Google Shape;181;p9"/>
          <p:cNvSpPr txBox="1"/>
          <p:nvPr>
            <p:ph idx="3" type="body"/>
          </p:nvPr>
        </p:nvSpPr>
        <p:spPr>
          <a:xfrm>
            <a:off x="4952975" y="3936925"/>
            <a:ext cx="3779100" cy="2528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880"/>
              <a:buFont typeface="Palatino Linotype"/>
              <a:buChar char="•"/>
            </a:pPr>
            <a:r>
              <a:rPr lang="en-US" sz="3600">
                <a:solidFill>
                  <a:srgbClr val="0070C0"/>
                </a:solidFill>
              </a:rPr>
              <a:t>Emocional</a:t>
            </a:r>
            <a:endParaRPr sz="3600"/>
          </a:p>
          <a:p>
            <a:pPr indent="0" lvl="0" marL="342900" rtl="0" algn="l">
              <a:lnSpc>
                <a:spcPct val="100000"/>
              </a:lnSpc>
              <a:spcBef>
                <a:spcPts val="0"/>
              </a:spcBef>
              <a:spcAft>
                <a:spcPts val="0"/>
              </a:spcAft>
              <a:buSzPts val="1440"/>
              <a:buNone/>
            </a:pPr>
            <a:r>
              <a:rPr lang="en-US"/>
              <a:t>Cambios de humor, aumento de la intensidad de los sentimientos y </a:t>
            </a:r>
            <a:r>
              <a:rPr lang="en-US"/>
              <a:t>atracción </a:t>
            </a:r>
            <a:r>
              <a:rPr lang="en-US"/>
              <a:t>romántica </a:t>
            </a:r>
            <a:endParaRPr sz="3600"/>
          </a:p>
        </p:txBody>
      </p:sp>
      <p:pic>
        <p:nvPicPr>
          <p:cNvPr id="182" name="Google Shape;182;p9"/>
          <p:cNvPicPr preferRelativeResize="0"/>
          <p:nvPr/>
        </p:nvPicPr>
        <p:blipFill rotWithShape="1">
          <a:blip r:embed="rId3">
            <a:alphaModFix/>
          </a:blip>
          <a:srcRect b="0" l="0" r="0" t="0"/>
          <a:stretch/>
        </p:blipFill>
        <p:spPr>
          <a:xfrm>
            <a:off x="3641958" y="2648964"/>
            <a:ext cx="1695450" cy="186945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Quarterly earnings presentation">
  <a:themeElements>
    <a:clrScheme name="Quarterly earnings presentation 12">
      <a:dk1>
        <a:srgbClr val="000000"/>
      </a:dk1>
      <a:lt1>
        <a:srgbClr val="FFFFFF"/>
      </a:lt1>
      <a:dk2>
        <a:srgbClr val="CC0000"/>
      </a:dk2>
      <a:lt2>
        <a:srgbClr val="255D71"/>
      </a:lt2>
      <a:accent1>
        <a:srgbClr val="CCCCCC"/>
      </a:accent1>
      <a:accent2>
        <a:srgbClr val="5EC0D4"/>
      </a:accent2>
      <a:accent3>
        <a:srgbClr val="FFFFFF"/>
      </a:accent3>
      <a:accent4>
        <a:srgbClr val="000000"/>
      </a:accent4>
      <a:accent5>
        <a:srgbClr val="E2E2E2"/>
      </a:accent5>
      <a:accent6>
        <a:srgbClr val="54AEC0"/>
      </a:accent6>
      <a:hlink>
        <a:srgbClr val="666699"/>
      </a:hlink>
      <a:folHlink>
        <a:srgbClr val="AEDD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2007-01-05T14:43:47Z</dcterms:created>
  <dc:creator>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TC010197761033</vt:lpwstr>
  </property>
</Properties>
</file>